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0" r:id="rId5"/>
    <p:sldId id="261" r:id="rId6"/>
    <p:sldId id="263" r:id="rId7"/>
    <p:sldId id="257" r:id="rId8"/>
    <p:sldId id="264" r:id="rId9"/>
    <p:sldId id="259" r:id="rId10"/>
    <p:sldId id="267" r:id="rId11"/>
    <p:sldId id="258" r:id="rId12"/>
    <p:sldId id="266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2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1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31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9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5" y="1282701"/>
            <a:ext cx="5108575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0" y="1282701"/>
            <a:ext cx="5108575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3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7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56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50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45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7" y="220663"/>
            <a:ext cx="2592388" cy="4687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20663"/>
            <a:ext cx="7624762" cy="4687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90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10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47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98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7" y="1282701"/>
            <a:ext cx="5108575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2" y="1282701"/>
            <a:ext cx="5108575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2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6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90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33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48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78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16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7" y="220663"/>
            <a:ext cx="2592388" cy="4687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20663"/>
            <a:ext cx="7624762" cy="4687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3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90AE-05DF-4AA9-B7F5-C0BAA70A878A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D274-D610-4E8C-9D77-017E1470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2017-4-06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8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梦想还是要有的，万一实现了呢？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491366309164&amp;di=033f006c82a9a39d42d29153c0673148&amp;imgtype=0&amp;src=http%3A%2F%2Fpic28.nipic.com%2F20130417%2F12006278_101440728139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7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573325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——2016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级高一年级大会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4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652121" cy="33270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17" y="2996952"/>
            <a:ext cx="5864883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pconline.com.cn/images/upload/upc/tx/photoblog/1307/22/c2/23614799_23614799_13744779367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83" y="2"/>
            <a:ext cx="9144000" cy="72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9802" y="283203"/>
            <a:ext cx="8758152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  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造就实力，态度决定高度。不管梦想是什么，只有带着淡然的态度，做好当前的事情，才能如愿以偿。只有到了未来，才知道今天做的事情有什么意义。无论你选择做什么，那都是你理想的未来。</a:t>
            </a:r>
          </a:p>
        </p:txBody>
      </p:sp>
    </p:spTree>
    <p:extLst>
      <p:ext uri="{BB962C8B-B14F-4D97-AF65-F5344CB8AC3E}">
        <p14:creationId xmlns:p14="http://schemas.microsoft.com/office/powerpoint/2010/main" val="24466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16632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高一下第一阶段考表彰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28491" y="1412776"/>
            <a:ext cx="900800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7030A0"/>
                </a:solidFill>
              </a:rPr>
              <a:t>一、</a:t>
            </a:r>
            <a:r>
              <a:rPr lang="zh-CN" altLang="zh-CN" sz="3600" b="1" kern="100" dirty="0" smtClean="0">
                <a:solidFill>
                  <a:srgbClr val="7030A0"/>
                </a:solidFill>
                <a:cs typeface="Times New Roman"/>
              </a:rPr>
              <a:t>理科</a:t>
            </a:r>
            <a:r>
              <a:rPr lang="zh-CN" altLang="zh-CN" sz="3600" b="1" kern="100" dirty="0">
                <a:solidFill>
                  <a:srgbClr val="7030A0"/>
                </a:solidFill>
                <a:cs typeface="Times New Roman"/>
              </a:rPr>
              <a:t>总成绩年级前十名</a:t>
            </a:r>
            <a:r>
              <a:rPr lang="zh-CN" altLang="zh-CN" sz="3600" b="1" kern="100" dirty="0" smtClean="0">
                <a:solidFill>
                  <a:srgbClr val="7030A0"/>
                </a:solidFill>
                <a:cs typeface="Times New Roman"/>
              </a:rPr>
              <a:t>：</a:t>
            </a:r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第一名：江子萱（高一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 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第二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名：刘拓（高一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endParaRPr lang="zh-CN" altLang="zh-CN" sz="26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第三名：蒙砚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泽（高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第四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名：张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宁馨（高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endParaRPr lang="zh-CN" altLang="zh-CN" sz="26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第五名：张哲玮（高一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第六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名：黄嘉熙（高一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班）</a:t>
            </a:r>
            <a:endParaRPr lang="zh-CN" altLang="zh-CN" sz="26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第七名：马润琦（高一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第八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名：袁琳（高一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endParaRPr lang="zh-CN" altLang="zh-CN" sz="26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第九名：林冠成（高一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zh-CN" altLang="zh-CN" sz="2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第十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名：方子豪（高一</a:t>
            </a:r>
            <a:r>
              <a:rPr lang="en-US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2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b="1" kern="1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820" y="620689"/>
            <a:ext cx="8400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kern="100" dirty="0">
                <a:solidFill>
                  <a:srgbClr val="7030A0"/>
                </a:solidFill>
                <a:cs typeface="Times New Roman"/>
              </a:rPr>
              <a:t>二、</a:t>
            </a:r>
            <a:r>
              <a:rPr lang="zh-CN" altLang="zh-CN" sz="3600" b="1" kern="100" dirty="0">
                <a:solidFill>
                  <a:srgbClr val="7030A0"/>
                </a:solidFill>
                <a:cs typeface="Times New Roman"/>
              </a:rPr>
              <a:t>文科总成绩年级前三名：</a:t>
            </a:r>
            <a:endParaRPr lang="en-US" altLang="zh-CN" sz="3600" b="1" kern="100" dirty="0">
              <a:solidFill>
                <a:srgbClr val="7030A0"/>
              </a:solidFill>
              <a:cs typeface="Times New Roman"/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574" y="1823031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第一名：张清淇（高一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endParaRPr lang="en-US" altLang="zh-CN" sz="28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第二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名：王方钰卓（高一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并列第三名：赵婧（高一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）</a:t>
            </a:r>
            <a:endParaRPr lang="en-US" altLang="zh-CN" sz="28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      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董硕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（（高一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1787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898" y="404665"/>
            <a:ext cx="874334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</a:rPr>
              <a:t>三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、</a:t>
            </a:r>
            <a:r>
              <a:rPr lang="zh-CN" altLang="zh-CN" sz="3600" b="1" dirty="0">
                <a:solidFill>
                  <a:srgbClr val="7030A0"/>
                </a:solidFill>
              </a:rPr>
              <a:t>单科优秀奖名单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：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语文：袁琳（（高一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130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数学：江子萱（高一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144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英语：蒙砚泽（高一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3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143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物理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:  </a:t>
            </a:r>
            <a:r>
              <a:rPr lang="en-US" altLang="zh-CN" sz="3600" b="1" kern="100" dirty="0" smtClean="0">
                <a:solidFill>
                  <a:srgbClr val="FF0000"/>
                </a:solidFill>
                <a:cs typeface="Times New Roman"/>
              </a:rPr>
              <a:t>  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梁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一（高一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 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98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化学： 徐文浩（高一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94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生物：徐文浩（高一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94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0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8" y="825880"/>
            <a:ext cx="93719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政治：张清淇（高一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87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历史：吴子靖（高一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、</a:t>
            </a:r>
            <a:endParaRPr lang="en-US" altLang="zh-CN" sz="3600" b="1" kern="100" dirty="0" smtClean="0">
              <a:solidFill>
                <a:srgbClr val="FF0000"/>
              </a:solidFill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rgbClr val="FF0000"/>
                </a:solidFill>
                <a:cs typeface="Times New Roman"/>
              </a:rPr>
              <a:t>             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徐凯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 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89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地理：赵婧（高一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12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87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文综：刘拓（高一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1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、余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濛濛（高一</a:t>
            </a:r>
            <a:r>
              <a:rPr lang="en-US" altLang="zh-CN" sz="3600" b="1" kern="100" dirty="0" smtClean="0">
                <a:solidFill>
                  <a:srgbClr val="FF0000"/>
                </a:solidFill>
                <a:cs typeface="Times New Roman"/>
              </a:rPr>
              <a:t>2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rgbClr val="FF0000"/>
                </a:solidFill>
                <a:cs typeface="Times New Roman"/>
              </a:rPr>
              <a:t>             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班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）</a:t>
            </a:r>
            <a:r>
              <a:rPr lang="zh-CN" altLang="zh-CN" sz="3600" b="1" kern="100" dirty="0" smtClean="0">
                <a:solidFill>
                  <a:srgbClr val="FF0000"/>
                </a:solidFill>
                <a:cs typeface="Times New Roman"/>
              </a:rPr>
              <a:t>、蒙砚泽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（高一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3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kern="100" dirty="0">
                <a:solidFill>
                  <a:srgbClr val="FF0000"/>
                </a:solidFill>
                <a:cs typeface="Times New Roman"/>
              </a:rPr>
              <a:t>94</a:t>
            </a:r>
            <a:r>
              <a:rPr lang="zh-CN" altLang="zh-CN" sz="3600" b="1" kern="100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2000" kern="100" dirty="0">
              <a:solidFill>
                <a:srgbClr val="FF0000"/>
              </a:solidFill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理综：冉小凡（高一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12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班），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91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分</a:t>
            </a:r>
            <a:endParaRPr lang="zh-CN" altLang="zh-CN" sz="3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88641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7030A0"/>
                </a:solidFill>
              </a:rPr>
              <a:t>三</a:t>
            </a:r>
            <a:r>
              <a:rPr lang="zh-CN" altLang="zh-CN" sz="3600" b="1" dirty="0">
                <a:solidFill>
                  <a:srgbClr val="7030A0"/>
                </a:solidFill>
              </a:rPr>
              <a:t>、单科优秀奖名单：</a:t>
            </a:r>
            <a:endParaRPr lang="en-US" altLang="zh-CN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19.nipic.com/20120209/6724438_150348949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5236"/>
            <a:ext cx="9144000" cy="81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29214" y="103442"/>
            <a:ext cx="30858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班）  </a:t>
            </a:r>
          </a:p>
          <a:p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王方钰卓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608" y="0"/>
            <a:ext cx="4743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</a:t>
            </a:r>
            <a:r>
              <a:rPr lang="zh-CN" altLang="en-US" sz="8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8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0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491366386221&amp;di=ac4bf2733a76938ed6f7b33227bb3318&amp;imgtype=0&amp;src=http%3A%2F%2Fimg.redocn.com%2Fsheji%2F20150720%2Frangmengxiangfeiqilailizhihaibaosheji_4689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64"/>
            <a:ext cx="9525000" cy="72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71400"/>
            <a:ext cx="6346276" cy="37444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64" y="2943224"/>
            <a:ext cx="52768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"/>
            <a:ext cx="5189911" cy="51899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29000"/>
            <a:ext cx="5436096" cy="36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445</Words>
  <Application>Microsoft Office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主题​​</vt:lpstr>
      <vt:lpstr>体育馆大屏幕模板</vt:lpstr>
      <vt:lpstr>1_体育馆大屏幕模板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2017-04-01T06:14:05Z</dcterms:created>
  <dcterms:modified xsi:type="dcterms:W3CDTF">2017-04-06T02:43:25Z</dcterms:modified>
</cp:coreProperties>
</file>