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67" r:id="rId4"/>
    <p:sldId id="274" r:id="rId5"/>
    <p:sldId id="275" r:id="rId6"/>
    <p:sldId id="286" r:id="rId7"/>
    <p:sldId id="276" r:id="rId8"/>
    <p:sldId id="277" r:id="rId9"/>
    <p:sldId id="278" r:id="rId10"/>
    <p:sldId id="279" r:id="rId11"/>
    <p:sldId id="287" r:id="rId12"/>
    <p:sldId id="280" r:id="rId13"/>
    <p:sldId id="281" r:id="rId14"/>
    <p:sldId id="282" r:id="rId15"/>
    <p:sldId id="283" r:id="rId16"/>
    <p:sldId id="266" r:id="rId17"/>
    <p:sldId id="285" r:id="rId18"/>
    <p:sldId id="284" r:id="rId19"/>
  </p:sldIdLst>
  <p:sldSz cx="11522075" cy="54943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8" y="-144"/>
      </p:cViewPr>
      <p:guideLst>
        <p:guide orient="horz" pos="173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8"/>
            <a:ext cx="8065453" cy="140410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67950-CE8E-4A5D-B655-01479D16A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11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F9D86-C606-4484-B24D-76F097504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44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09478" y="488386"/>
            <a:ext cx="2448441" cy="439547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4156" y="488386"/>
            <a:ext cx="7153288" cy="43954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D8C8F-2493-4942-AD24-F2B400ED2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30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60"/>
            <a:ext cx="8065453" cy="1404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46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6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3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5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9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1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7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7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636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28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65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7" y="218758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9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7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8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FB4E7-7DEF-4B98-929A-21EC476DA3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788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5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928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07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8" y="176786"/>
            <a:ext cx="3266589" cy="37557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176786"/>
            <a:ext cx="9607730" cy="37557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202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60"/>
            <a:ext cx="8065453" cy="1404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086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19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3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79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82015"/>
            <a:ext cx="5088916" cy="3626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282015"/>
            <a:ext cx="5088916" cy="3626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69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7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7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62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063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23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1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1CE3A-C8EE-460D-92BD-A1F97732E2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397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7" y="218758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9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7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017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5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88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383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220031"/>
            <a:ext cx="2592467" cy="468799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220031"/>
            <a:ext cx="7585366" cy="468799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90AE-05DF-4AA9-B7F5-C0BAA70A878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D274-D610-4E8C-9D77-017E1470F46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5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41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8B61F-C3F0-4497-A82B-80AA476D8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97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3DF4C-7C7F-466C-9C37-E860B3A6D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01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91155-DC00-4BA5-B6C6-72AD031586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91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D4D91-7DC0-4A72-B820-0E36B4B66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06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18756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7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0E572-5664-4A26-B61E-0EA625A0F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07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3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CF4E-689F-442D-A6E4-486908ADC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27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156" y="488386"/>
            <a:ext cx="9793764" cy="9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156" y="1587253"/>
            <a:ext cx="9793764" cy="329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64156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6709" y="5005953"/>
            <a:ext cx="3648657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7487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9ED64B-B49C-4456-959B-A3DED5C7358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94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82015"/>
            <a:ext cx="10369868" cy="362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5092440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26D5-B308-412D-AABC-B6A36207B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5092440"/>
            <a:ext cx="3648657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5092440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C3BA-4D26-44C9-8D23-DC281821019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9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82015"/>
            <a:ext cx="10369868" cy="362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5092440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90AE-05DF-4AA9-B7F5-C0BAA70A878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2017-5-24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5092440"/>
            <a:ext cx="3648657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5092440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D274-D610-4E8C-9D77-017E1470F46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12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.tudou.com/v/XMjAxMDY2NTY5Ng==.html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35" y="1811065"/>
            <a:ext cx="11522076" cy="401227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12565" y="154881"/>
            <a:ext cx="8136904" cy="2092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9600" b="1" cap="all" dirty="0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为</a:t>
            </a:r>
            <a:r>
              <a:rPr lang="zh-CN" altLang="en-US" sz="13000" b="1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梦想</a:t>
            </a:r>
            <a:r>
              <a:rPr lang="zh-CN" altLang="en-US" sz="9600" b="1" cap="all" dirty="0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出发</a:t>
            </a:r>
            <a:endParaRPr lang="zh-CN" altLang="en-US" sz="9600" b="1" cap="all" dirty="0">
              <a:ln w="0"/>
              <a:solidFill>
                <a:srgbClr val="7030A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9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42" y="-137318"/>
            <a:ext cx="7996748" cy="299986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78" y="2357986"/>
            <a:ext cx="6649197" cy="33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476" y="0"/>
            <a:ext cx="6539648" cy="41579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52" y="2747169"/>
            <a:ext cx="6849858" cy="29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1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pconline.com.cn/images/upload/upc/tx/photoblog/1307/22/c2/23614799_23614799_13744779367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64" y="2"/>
            <a:ext cx="11522075" cy="584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25757" y="226890"/>
            <a:ext cx="11035880" cy="138499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        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造就实力，态度决定高度。不管梦想是什么，只有带着淡然的态度，做好当前的事情，才能如愿以偿。只有到了未来，才知道今天做的事情有什么意义。无论你选择做什么，那都是你理想的未来。</a:t>
            </a:r>
          </a:p>
        </p:txBody>
      </p:sp>
    </p:spTree>
    <p:extLst>
      <p:ext uri="{BB962C8B-B14F-4D97-AF65-F5344CB8AC3E}">
        <p14:creationId xmlns:p14="http://schemas.microsoft.com/office/powerpoint/2010/main" val="372859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495445317279&amp;di=db3e82e8c558da2c14d08e61276e9280&amp;imgtype=0&amp;src=http%3A%2F%2Fwww.dezhaowang.com%2Fzphotos%2Falbum%2F1436673794%2F%25CE%25D2%25CF%25E0%25D0%25C5%2F8434bf11-164a-4783-9c72-61358e0104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5562" y="0"/>
            <a:ext cx="14702648" cy="54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493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2075" cy="5494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05" y="586929"/>
            <a:ext cx="1101722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FF00"/>
                </a:solidFill>
              </a:rPr>
              <a:t>  </a:t>
            </a:r>
            <a:r>
              <a:rPr lang="zh-CN" altLang="en-US" sz="5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因为出发才可能看到最美丽的曙光</a:t>
            </a:r>
            <a:r>
              <a:rPr lang="en-US" altLang="zh-CN" sz="5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</a:p>
          <a:p>
            <a:r>
              <a:rPr lang="en-US" altLang="zh-CN" sz="4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</a:t>
            </a:r>
          </a:p>
          <a:p>
            <a:r>
              <a:rPr lang="en-US" altLang="zh-CN" sz="4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</a:p>
          <a:p>
            <a:endParaRPr lang="en-US" altLang="zh-CN" sz="4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48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45" y="0"/>
            <a:ext cx="7325784" cy="54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13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gsa.baidu.com/baike/c0%3Dbaike92%2C5%2C5%2C92%2C30/sign=e0526f719e82d158af8f51e3e16372bd/8718367adab44aed1f28577bb11c8701a08bfbc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" y="10466"/>
            <a:ext cx="4470332" cy="596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89029" y="1451025"/>
            <a:ext cx="4536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我相信</a:t>
            </a:r>
            <a:endParaRPr lang="en-US" altLang="zh-CN" sz="9600" dirty="0" smtClean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17421" y="490740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hlinkClick r:id="rId3"/>
              </a:rPr>
              <a:t>MV</a:t>
            </a:r>
            <a:r>
              <a:rPr lang="zh-CN" altLang="en-US" dirty="0" smtClean="0">
                <a:solidFill>
                  <a:srgbClr val="FF0000"/>
                </a:solidFill>
                <a:hlinkClick r:id="rId3"/>
              </a:rPr>
              <a:t>链接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69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4575" y="93442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高一下第二阶段考表彰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名单</a:t>
            </a:r>
          </a:p>
        </p:txBody>
      </p:sp>
      <p:sp>
        <p:nvSpPr>
          <p:cNvPr id="3" name="矩形 2"/>
          <p:cNvSpPr/>
          <p:nvPr/>
        </p:nvSpPr>
        <p:spPr>
          <a:xfrm>
            <a:off x="35901" y="642502"/>
            <a:ext cx="11350712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3600" b="1" dirty="0" smtClean="0">
              <a:solidFill>
                <a:srgbClr val="7030A0"/>
              </a:solidFill>
            </a:endParaRPr>
          </a:p>
          <a:p>
            <a:pPr algn="just"/>
            <a:r>
              <a:rPr lang="zh-CN" altLang="en-US" sz="3600" b="1" dirty="0" smtClean="0">
                <a:solidFill>
                  <a:srgbClr val="7030A0"/>
                </a:solidFill>
              </a:rPr>
              <a:t>一、</a:t>
            </a:r>
            <a:r>
              <a:rPr lang="zh-CN" altLang="zh-CN" sz="3600" b="1" kern="100" dirty="0" smtClean="0">
                <a:solidFill>
                  <a:srgbClr val="7030A0"/>
                </a:solidFill>
                <a:cs typeface="Times New Roman"/>
              </a:rPr>
              <a:t>理科</a:t>
            </a:r>
            <a:r>
              <a:rPr lang="zh-CN" altLang="zh-CN" sz="3600" b="1" kern="100" dirty="0">
                <a:solidFill>
                  <a:srgbClr val="7030A0"/>
                </a:solidFill>
                <a:cs typeface="Times New Roman"/>
              </a:rPr>
              <a:t>总成绩年级前十名</a:t>
            </a:r>
            <a:r>
              <a:rPr lang="zh-CN" altLang="zh-CN" sz="3600" b="1" kern="100" dirty="0" smtClean="0">
                <a:solidFill>
                  <a:srgbClr val="7030A0"/>
                </a:solidFill>
                <a:cs typeface="Times New Roman"/>
              </a:rPr>
              <a:t>：</a:t>
            </a:r>
            <a:endParaRPr lang="en-US" altLang="zh-CN" sz="3600" b="1" kern="100" dirty="0" smtClean="0">
              <a:solidFill>
                <a:srgbClr val="7030A0"/>
              </a:solidFill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第一名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3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蒙砚泽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  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第二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名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1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张哲玮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endParaRPr lang="en-US" altLang="zh-CN" sz="3000" b="1" kern="1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第三名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江子萱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  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第四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名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邵奕韬</a:t>
            </a:r>
            <a:endParaRPr lang="en-US" altLang="zh-CN" sz="3000" b="1" kern="1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第五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名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刘拓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  	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第六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名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李汶锶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 </a:t>
            </a:r>
            <a:endParaRPr lang="zh-CN" altLang="zh-CN" sz="3000" b="1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第七名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  吴至瑞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  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第八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名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2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袁琳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</a:t>
            </a:r>
            <a:endParaRPr lang="en-US" altLang="zh-CN" sz="3000" b="1" kern="1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第九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名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  许竞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帆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    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第十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名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2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张宁馨</a:t>
            </a:r>
            <a:endParaRPr lang="en-US" altLang="zh-CN" sz="3000" b="1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/>
            <a:endParaRPr lang="en-US" altLang="zh-CN" sz="3600" b="1" kern="100" dirty="0" smtClean="0">
              <a:solidFill>
                <a:srgbClr val="7030A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08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8973" y="497270"/>
            <a:ext cx="105851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kern="100" dirty="0">
                <a:solidFill>
                  <a:srgbClr val="7030A0"/>
                </a:solidFill>
                <a:cs typeface="Times New Roman"/>
              </a:rPr>
              <a:t>二、</a:t>
            </a:r>
            <a:r>
              <a:rPr lang="zh-CN" altLang="zh-CN" sz="3600" b="1" kern="100" dirty="0">
                <a:solidFill>
                  <a:srgbClr val="7030A0"/>
                </a:solidFill>
                <a:cs typeface="Times New Roman"/>
              </a:rPr>
              <a:t>文科总成绩年级前三名</a:t>
            </a:r>
            <a:r>
              <a:rPr lang="zh-CN" altLang="zh-CN" sz="3600" b="1" kern="100" dirty="0" smtClean="0">
                <a:solidFill>
                  <a:srgbClr val="7030A0"/>
                </a:solidFill>
                <a:cs typeface="Times New Roman"/>
              </a:rPr>
              <a:t>：</a:t>
            </a:r>
            <a:endParaRPr lang="en-US" altLang="zh-CN" sz="3600" b="1" kern="100" dirty="0" smtClean="0">
              <a:solidFill>
                <a:srgbClr val="7030A0"/>
              </a:solidFill>
              <a:cs typeface="Times New Roman"/>
            </a:endParaRPr>
          </a:p>
          <a:p>
            <a:endParaRPr lang="en-US" altLang="zh-CN" sz="3600" b="1" kern="100" dirty="0" smtClean="0">
              <a:solidFill>
                <a:srgbClr val="7030A0"/>
              </a:solidFill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>
                <a:solidFill>
                  <a:srgbClr val="FF0000"/>
                </a:solidFill>
                <a:cs typeface="Times New Roman"/>
              </a:rPr>
              <a:t>第一名</a:t>
            </a:r>
            <a:r>
              <a:rPr lang="en-US" altLang="zh-CN" sz="3600" b="1" dirty="0">
                <a:solidFill>
                  <a:srgbClr val="FF0000"/>
                </a:solidFill>
                <a:cs typeface="Times New Roman"/>
              </a:rPr>
              <a:t>	  12</a:t>
            </a:r>
            <a:r>
              <a:rPr lang="zh-CN" altLang="zh-CN" sz="3600" b="1" dirty="0">
                <a:solidFill>
                  <a:srgbClr val="FF0000"/>
                </a:solidFill>
                <a:cs typeface="Times New Roman"/>
              </a:rPr>
              <a:t>班</a:t>
            </a:r>
            <a:r>
              <a:rPr lang="en-US" altLang="zh-CN" sz="3600" b="1" dirty="0">
                <a:solidFill>
                  <a:srgbClr val="FF0000"/>
                </a:solidFill>
                <a:cs typeface="Times New Roman"/>
              </a:rPr>
              <a:t>  </a:t>
            </a:r>
            <a:r>
              <a:rPr lang="en-US" altLang="zh-CN" sz="3600" b="1" dirty="0" smtClean="0">
                <a:solidFill>
                  <a:srgbClr val="FF0000"/>
                </a:solidFill>
                <a:cs typeface="Times New Roman"/>
              </a:rPr>
              <a:t>   </a:t>
            </a:r>
            <a:r>
              <a:rPr lang="zh-CN" altLang="zh-CN" sz="3600" b="1" dirty="0" smtClean="0">
                <a:solidFill>
                  <a:srgbClr val="FF0000"/>
                </a:solidFill>
                <a:cs typeface="Times New Roman"/>
              </a:rPr>
              <a:t>董硕</a:t>
            </a:r>
            <a:endParaRPr lang="en-US" altLang="zh-CN" sz="3600" b="1" dirty="0" smtClean="0">
              <a:solidFill>
                <a:srgbClr val="FF0000"/>
              </a:solidFill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 smtClean="0">
                <a:solidFill>
                  <a:srgbClr val="FF0000"/>
                </a:solidFill>
                <a:cs typeface="Times New Roman"/>
              </a:rPr>
              <a:t>第二</a:t>
            </a:r>
            <a:r>
              <a:rPr lang="zh-CN" altLang="zh-CN" sz="3600" b="1" dirty="0">
                <a:solidFill>
                  <a:srgbClr val="FF0000"/>
                </a:solidFill>
                <a:cs typeface="Times New Roman"/>
              </a:rPr>
              <a:t>名</a:t>
            </a:r>
            <a:r>
              <a:rPr lang="en-US" altLang="zh-CN" sz="3600" b="1" dirty="0">
                <a:solidFill>
                  <a:srgbClr val="FF0000"/>
                </a:solidFill>
                <a:cs typeface="Times New Roman"/>
              </a:rPr>
              <a:t>	  11</a:t>
            </a:r>
            <a:r>
              <a:rPr lang="zh-CN" altLang="zh-CN" sz="3600" b="1" dirty="0">
                <a:solidFill>
                  <a:srgbClr val="FF0000"/>
                </a:solidFill>
                <a:cs typeface="Times New Roman"/>
              </a:rPr>
              <a:t>班 </a:t>
            </a:r>
            <a:r>
              <a:rPr lang="en-US" altLang="zh-CN" sz="3600" b="1" dirty="0" smtClean="0">
                <a:solidFill>
                  <a:srgbClr val="FF0000"/>
                </a:solidFill>
                <a:cs typeface="Times New Roman"/>
              </a:rPr>
              <a:t>    </a:t>
            </a:r>
            <a:r>
              <a:rPr lang="zh-CN" altLang="zh-CN" sz="3600" b="1" dirty="0" smtClean="0">
                <a:solidFill>
                  <a:srgbClr val="FF0000"/>
                </a:solidFill>
                <a:cs typeface="Times New Roman"/>
              </a:rPr>
              <a:t>朱</a:t>
            </a:r>
            <a:r>
              <a:rPr lang="zh-CN" altLang="zh-CN" sz="3600" b="1" dirty="0">
                <a:solidFill>
                  <a:srgbClr val="FF0000"/>
                </a:solidFill>
                <a:cs typeface="Times New Roman"/>
              </a:rPr>
              <a:t>天朗</a:t>
            </a:r>
            <a:r>
              <a:rPr lang="en-US" altLang="zh-CN" sz="3600" b="1" dirty="0">
                <a:solidFill>
                  <a:srgbClr val="FF0000"/>
                </a:solidFill>
                <a:cs typeface="Times New Roman"/>
              </a:rPr>
              <a:t> </a:t>
            </a:r>
            <a:endParaRPr lang="en-US" altLang="zh-CN" sz="3600" b="1" dirty="0" smtClean="0">
              <a:solidFill>
                <a:srgbClr val="FF0000"/>
              </a:solidFill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 smtClean="0">
                <a:solidFill>
                  <a:srgbClr val="FF0000"/>
                </a:solidFill>
                <a:cs typeface="Times New Roman"/>
              </a:rPr>
              <a:t>第三</a:t>
            </a:r>
            <a:r>
              <a:rPr lang="zh-CN" altLang="zh-CN" sz="3600" b="1" dirty="0">
                <a:solidFill>
                  <a:srgbClr val="FF0000"/>
                </a:solidFill>
                <a:cs typeface="Times New Roman"/>
              </a:rPr>
              <a:t>名</a:t>
            </a:r>
            <a:r>
              <a:rPr lang="en-US" altLang="zh-CN" sz="3600" b="1" dirty="0">
                <a:solidFill>
                  <a:srgbClr val="FF0000"/>
                </a:solidFill>
                <a:cs typeface="Times New Roman"/>
              </a:rPr>
              <a:t>	</a:t>
            </a:r>
            <a:r>
              <a:rPr lang="en-US" altLang="zh-CN" sz="3600" b="1" dirty="0" smtClean="0">
                <a:solidFill>
                  <a:srgbClr val="FF0000"/>
                </a:solidFill>
                <a:cs typeface="Times New Roman"/>
              </a:rPr>
              <a:t>  12</a:t>
            </a:r>
            <a:r>
              <a:rPr lang="zh-CN" altLang="zh-CN" sz="3600" b="1" dirty="0" smtClean="0">
                <a:solidFill>
                  <a:srgbClr val="FF0000"/>
                </a:solidFill>
                <a:cs typeface="Times New Roman"/>
              </a:rPr>
              <a:t>班</a:t>
            </a:r>
            <a:r>
              <a:rPr lang="en-US" altLang="zh-CN" sz="3600" b="1" dirty="0" smtClean="0">
                <a:solidFill>
                  <a:srgbClr val="FF0000"/>
                </a:solidFill>
                <a:cs typeface="Times New Roman"/>
              </a:rPr>
              <a:t>    </a:t>
            </a:r>
            <a:r>
              <a:rPr lang="zh-CN" altLang="zh-CN" sz="3600" b="1" dirty="0" smtClean="0">
                <a:solidFill>
                  <a:srgbClr val="FF0000"/>
                </a:solidFill>
                <a:cs typeface="Times New Roman"/>
              </a:rPr>
              <a:t>张清淇</a:t>
            </a:r>
            <a:r>
              <a:rPr lang="en-US" altLang="zh-CN" sz="3600" dirty="0">
                <a:solidFill>
                  <a:prstClr val="black"/>
                </a:solidFill>
                <a:cs typeface="Times New Roman"/>
              </a:rPr>
              <a:t>	</a:t>
            </a:r>
            <a:endParaRPr lang="en-US" altLang="zh-CN" sz="3600" b="1" kern="100" dirty="0" smtClean="0">
              <a:solidFill>
                <a:srgbClr val="7030A0"/>
              </a:solidFill>
              <a:cs typeface="Times New Roman"/>
            </a:endParaRPr>
          </a:p>
          <a:p>
            <a:endParaRPr lang="en-US" altLang="zh-CN" sz="3600" b="1" kern="100" dirty="0">
              <a:solidFill>
                <a:srgbClr val="7030A0"/>
              </a:solidFill>
              <a:cs typeface="Times New Roman"/>
            </a:endParaRPr>
          </a:p>
          <a:p>
            <a:endParaRPr lang="en-US" altLang="zh-CN" sz="3600" b="1" kern="100" dirty="0">
              <a:solidFill>
                <a:srgbClr val="7030A0"/>
              </a:solidFill>
              <a:cs typeface="Times New Roman"/>
            </a:endParaRPr>
          </a:p>
          <a:p>
            <a:endParaRPr lang="zh-CN" alt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335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437" y="370905"/>
            <a:ext cx="109452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00" dirty="0" smtClean="0">
                <a:solidFill>
                  <a:srgbClr val="7030A0"/>
                </a:solidFill>
                <a:cs typeface="Times New Roman"/>
              </a:rPr>
              <a:t>三、</a:t>
            </a:r>
            <a:r>
              <a:rPr lang="en-US" altLang="zh-CN" sz="3600" b="1" dirty="0">
                <a:solidFill>
                  <a:srgbClr val="7030A0"/>
                </a:solidFill>
              </a:rPr>
              <a:t> 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4—11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班</a:t>
            </a:r>
            <a:r>
              <a:rPr lang="zh-CN" altLang="en-US" sz="3600" b="1" dirty="0">
                <a:solidFill>
                  <a:srgbClr val="7030A0"/>
                </a:solidFill>
              </a:rPr>
              <a:t>总成绩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优秀：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pPr lvl="0"/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4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—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8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总成绩前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3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名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：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4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en-US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许</a:t>
            </a:r>
            <a:r>
              <a:rPr lang="zh-CN" altLang="en-US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晓</a:t>
            </a:r>
            <a:r>
              <a:rPr lang="zh-CN" altLang="en-US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琳 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6</a:t>
            </a:r>
            <a:r>
              <a:rPr lang="zh-CN" altLang="en-US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 刘</a:t>
            </a:r>
            <a:r>
              <a:rPr lang="zh-CN" altLang="en-US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臣</a:t>
            </a:r>
            <a:r>
              <a:rPr lang="zh-CN" altLang="en-US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轩  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5</a:t>
            </a:r>
            <a:r>
              <a:rPr lang="zh-CN" altLang="en-US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  张</a:t>
            </a:r>
            <a:r>
              <a:rPr lang="zh-CN" altLang="en-US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博文</a:t>
            </a:r>
          </a:p>
          <a:p>
            <a:pPr lvl="0"/>
            <a:endParaRPr lang="zh-CN" altLang="en-US" sz="3000" b="1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lvl="0"/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9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、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10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总成绩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前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名：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10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en-US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万茜  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9</a:t>
            </a:r>
            <a:r>
              <a:rPr lang="zh-CN" altLang="en-US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 肖名卉</a:t>
            </a:r>
            <a:endParaRPr lang="zh-CN" altLang="en-US" sz="3000" b="1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lvl="0"/>
            <a:endParaRPr lang="en-US" altLang="zh-CN" sz="3000" b="1" kern="1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lvl="0"/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11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总成绩</a:t>
            </a:r>
            <a:r>
              <a:rPr lang="zh-CN" altLang="en-US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第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名：</a:t>
            </a:r>
            <a:r>
              <a:rPr lang="zh-CN" altLang="en-US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朱</a:t>
            </a:r>
            <a:r>
              <a:rPr lang="zh-CN" altLang="en-US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天朗 </a:t>
            </a:r>
          </a:p>
          <a:p>
            <a:pPr lvl="0"/>
            <a:endParaRPr lang="zh-CN" altLang="zh-CN" sz="3000" b="1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36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463" y="11587"/>
            <a:ext cx="113866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7030A0"/>
                </a:solidFill>
              </a:rPr>
              <a:t>四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、</a:t>
            </a:r>
            <a:r>
              <a:rPr lang="zh-CN" altLang="zh-CN" sz="3600" b="1" dirty="0">
                <a:solidFill>
                  <a:srgbClr val="7030A0"/>
                </a:solidFill>
              </a:rPr>
              <a:t>单科优秀奖名单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：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pPr algn="just"/>
            <a:r>
              <a:rPr lang="zh-CN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语文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2</a:t>
            </a:r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袁琳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127</a:t>
            </a:r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分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	</a:t>
            </a:r>
            <a:endParaRPr lang="zh-CN" altLang="zh-CN" sz="2400" b="1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/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数学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1</a:t>
            </a:r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王睿之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</a:t>
            </a:r>
            <a:endParaRPr lang="en-US" altLang="zh-CN" sz="3600" b="1" kern="1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/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 2</a:t>
            </a:r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 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江子萱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陈景</a:t>
            </a:r>
            <a:r>
              <a:rPr lang="zh-CN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浩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139</a:t>
            </a:r>
            <a:r>
              <a:rPr lang="zh-CN" altLang="zh-CN" sz="32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分</a:t>
            </a:r>
            <a:endParaRPr lang="zh-CN" altLang="zh-CN" sz="3200" b="1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/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英语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2</a:t>
            </a:r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 </a:t>
            </a:r>
            <a:r>
              <a:rPr lang="zh-CN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何卓</a:t>
            </a:r>
            <a:r>
              <a:rPr lang="zh-CN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宇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143</a:t>
            </a:r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分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</a:t>
            </a:r>
            <a:endParaRPr lang="zh-CN" altLang="zh-CN" sz="2400" b="1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/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物理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3</a:t>
            </a:r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蒙砚泽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98</a:t>
            </a:r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分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</a:t>
            </a:r>
            <a:endParaRPr lang="zh-CN" altLang="zh-CN" sz="2400" b="1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/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化学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2</a:t>
            </a:r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徐</a:t>
            </a:r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文</a:t>
            </a:r>
            <a:r>
              <a:rPr lang="zh-CN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浩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96</a:t>
            </a:r>
            <a:r>
              <a:rPr lang="zh-CN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分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</a:t>
            </a:r>
            <a:endParaRPr lang="zh-CN" altLang="zh-CN" sz="2400" b="1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生物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1</a:t>
            </a:r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吴</a:t>
            </a:r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至</a:t>
            </a:r>
            <a:r>
              <a:rPr lang="zh-CN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瑞</a:t>
            </a:r>
            <a:r>
              <a:rPr lang="en-US" altLang="zh-CN" sz="36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2</a:t>
            </a:r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 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傅</a:t>
            </a:r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子</a:t>
            </a:r>
            <a:r>
              <a:rPr lang="zh-CN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轩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93.5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分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073701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6198" y="151132"/>
            <a:ext cx="4817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四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、</a:t>
            </a:r>
            <a:r>
              <a:rPr lang="zh-CN" altLang="zh-CN" sz="3600" b="1" dirty="0">
                <a:solidFill>
                  <a:srgbClr val="7030A0"/>
                </a:solidFill>
              </a:rPr>
              <a:t>单科优秀奖名单：</a:t>
            </a:r>
            <a:endParaRPr lang="en-US" altLang="zh-CN" sz="3600" b="1" dirty="0">
              <a:solidFill>
                <a:srgbClr val="7030A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7668" y="843411"/>
            <a:ext cx="104345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政治	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12</a:t>
            </a:r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  </a:t>
            </a:r>
            <a:r>
              <a:rPr lang="zh-CN" altLang="en-US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罗子迪  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80</a:t>
            </a:r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分		</a:t>
            </a:r>
          </a:p>
          <a:p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历史	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12</a:t>
            </a:r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  </a:t>
            </a:r>
            <a:r>
              <a:rPr lang="zh-CN" altLang="en-US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吴子</a:t>
            </a:r>
            <a:r>
              <a:rPr lang="zh-CN" altLang="en-US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靖</a:t>
            </a:r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en-US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90</a:t>
            </a:r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分		</a:t>
            </a:r>
          </a:p>
          <a:p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地理	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12</a:t>
            </a:r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  </a:t>
            </a:r>
            <a:r>
              <a:rPr lang="zh-CN" altLang="en-US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董硕	</a:t>
            </a:r>
            <a:endParaRPr lang="en-US" altLang="zh-CN" sz="3600" b="1" kern="1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    12</a:t>
            </a:r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 </a:t>
            </a:r>
            <a:r>
              <a:rPr lang="zh-CN" altLang="en-US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徐梦恬  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93</a:t>
            </a:r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分		</a:t>
            </a:r>
          </a:p>
          <a:p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理综	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12</a:t>
            </a:r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   </a:t>
            </a:r>
            <a:r>
              <a:rPr lang="zh-CN" altLang="en-US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雷皓</a:t>
            </a:r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</a:t>
            </a:r>
            <a:r>
              <a:rPr lang="zh-CN" altLang="en-US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87</a:t>
            </a:r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分		</a:t>
            </a:r>
          </a:p>
          <a:p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文综	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3</a:t>
            </a:r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	  </a:t>
            </a:r>
            <a:r>
              <a:rPr lang="zh-CN" altLang="en-US" sz="36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蒙砚泽  </a:t>
            </a:r>
            <a:r>
              <a:rPr lang="en-US" altLang="zh-CN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96</a:t>
            </a:r>
            <a:r>
              <a:rPr lang="zh-CN" altLang="en-US" sz="3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1387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463" y="439579"/>
            <a:ext cx="1125115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7030A0"/>
                </a:solidFill>
              </a:rPr>
              <a:t>五、</a:t>
            </a:r>
            <a:r>
              <a:rPr lang="zh-CN" altLang="en-US" sz="3600" b="1" dirty="0">
                <a:solidFill>
                  <a:srgbClr val="7030A0"/>
                </a:solidFill>
              </a:rPr>
              <a:t>各班显著进步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奖：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r>
              <a:rPr lang="zh-CN" altLang="en-US" sz="3600" b="1" dirty="0">
                <a:solidFill>
                  <a:srgbClr val="7030A0"/>
                </a:solidFill>
              </a:rPr>
              <a:t>	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 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邹秉翰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    2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兰青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 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3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  李泽信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endParaRPr lang="en-US" altLang="zh-CN" sz="3000" b="1" kern="1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4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 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范睿哲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   5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庄卓航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6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陈奕荃</a:t>
            </a:r>
            <a:endParaRPr lang="en-US" altLang="zh-CN" sz="3000" b="1" kern="1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7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林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宇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8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廖君婷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9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肖名卉</a:t>
            </a:r>
            <a:endParaRPr lang="en-US" altLang="zh-CN" sz="3000" b="1" kern="1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10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 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陈林煦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11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  张粤睿</a:t>
            </a:r>
            <a:r>
              <a:rPr lang="en-US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  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12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班</a:t>
            </a:r>
            <a:r>
              <a:rPr lang="en-US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 </a:t>
            </a:r>
            <a:r>
              <a:rPr lang="zh-CN" altLang="en-US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张</a:t>
            </a:r>
            <a:r>
              <a:rPr lang="zh-CN" altLang="zh-CN" sz="30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俊</a:t>
            </a:r>
            <a:r>
              <a:rPr lang="zh-CN" altLang="zh-CN" sz="30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培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c19.nipic.com/20120209/6724438_150348949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9213"/>
            <a:ext cx="11522075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212799" y="0"/>
            <a:ext cx="38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4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蒙砚泽</a:t>
            </a:r>
            <a:endParaRPr lang="en-US" altLang="zh-CN" sz="4800" b="1" kern="1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（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董硕</a:t>
            </a:r>
            <a:endParaRPr lang="en-US" altLang="zh-CN" sz="4800" b="1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416" y="0"/>
            <a:ext cx="59766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经验分享</a:t>
            </a:r>
            <a:r>
              <a:rPr lang="zh-CN" altLang="en-US" sz="8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8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7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495536456971&amp;di=83c0674a372a1f48363db0ed5e2bf2d8&amp;imgtype=0&amp;src=http%3A%2F%2Fa2.att.hudong.com%2F60%2F85%2F203005429066111421228528446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1522076" cy="619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73205" y="227548"/>
            <a:ext cx="42488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物理怎么才能学好呀？！</a:t>
            </a:r>
            <a:endParaRPr lang="zh-CN" altLang="en-US" sz="6000" b="1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371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体育馆大屏幕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体育馆大屏幕模板</Template>
  <TotalTime>688</TotalTime>
  <Words>221</Words>
  <Application>Microsoft Office PowerPoint</Application>
  <PresentationFormat>自定义</PresentationFormat>
  <Paragraphs>61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3_默认设计模板</vt:lpstr>
      <vt:lpstr>体育馆大屏幕模板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97</cp:revision>
  <dcterms:created xsi:type="dcterms:W3CDTF">2015-09-21T06:58:01Z</dcterms:created>
  <dcterms:modified xsi:type="dcterms:W3CDTF">2017-05-24T01:14:58Z</dcterms:modified>
</cp:coreProperties>
</file>