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0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9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2AAE-6E64-4519-B499-2240363DCAA3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816E-08F7-4AAD-A060-E45CB884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儿童合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143"/>
            <a:ext cx="9143999" cy="44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solidFill>
            <a:srgbClr val="FF0000"/>
          </a:solidFill>
          <a:effectLst>
            <a:outerShdw blurRad="63500" dist="368300" dir="1800000" sx="74000" sy="74000" algn="tl" rotWithShape="0">
              <a:prstClr val="black">
                <a:alpha val="34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</a:rPr>
              <a:t>      </a:t>
            </a:r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50800" dist="101600" dir="6000000" algn="tl" rotWithShape="0">
                    <a:prstClr val="black">
                      <a:alpha val="39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2017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50800" dist="101600" dir="6000000" algn="tl" rotWithShape="0">
                    <a:prstClr val="black">
                      <a:alpha val="39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年深圳实验学校高中部艺术节</a:t>
            </a:r>
            <a:endParaRPr lang="en-US" altLang="zh-CN" sz="4000" b="1" dirty="0" smtClean="0">
              <a:solidFill>
                <a:srgbClr val="FFFF00"/>
              </a:solidFill>
              <a:effectLst>
                <a:outerShdw blurRad="50800" dist="101600" dir="6000000" algn="tl" rotWithShape="0">
                  <a:prstClr val="black">
                    <a:alpha val="39000"/>
                  </a:prst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4800" dirty="0" smtClean="0">
                <a:solidFill>
                  <a:srgbClr val="FFFF00"/>
                </a:solidFill>
              </a:rPr>
              <a:t>                   </a:t>
            </a:r>
            <a:r>
              <a:rPr lang="zh-CN" altLang="en-US" sz="4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27000"/>
                    </a:prst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高一合唱专场</a:t>
            </a:r>
            <a:endParaRPr lang="zh-CN" altLang="en-US" sz="48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27000"/>
                  </a:prst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华文琥珀</vt:lpstr>
      <vt:lpstr>华文隶书</vt:lpstr>
      <vt:lpstr>宋体</vt:lpstr>
      <vt:lpstr>Arial</vt:lpstr>
      <vt:lpstr>Calibri</vt:lpstr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2017-05-03T06:36:26Z</dcterms:created>
  <dcterms:modified xsi:type="dcterms:W3CDTF">2017-05-03T07:11:11Z</dcterms:modified>
</cp:coreProperties>
</file>