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9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0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0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9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2AAE-6E64-4519-B499-2240363DCAA3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4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儿童合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17"/>
            <a:ext cx="9108503" cy="44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581128"/>
            <a:ext cx="9144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</a:rPr>
              <a:t>    </a:t>
            </a:r>
            <a:r>
              <a:rPr lang="en-US" altLang="zh-CN" sz="4000" b="1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2017</a:t>
            </a:r>
            <a:r>
              <a:rPr lang="zh-CN" altLang="en-US" sz="4000" b="1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年深圳实验学校高中部艺术节</a:t>
            </a:r>
            <a:endParaRPr lang="en-US" altLang="zh-CN" sz="4000" b="1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4800" dirty="0" smtClean="0">
                <a:solidFill>
                  <a:srgbClr val="FFFF00"/>
                </a:solidFill>
              </a:rPr>
              <a:t>               </a:t>
            </a:r>
            <a:r>
              <a:rPr lang="zh-CN" altLang="en-US" sz="48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高一合唱专场</a:t>
            </a:r>
            <a:endParaRPr lang="zh-CN" altLang="en-US" sz="48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2017-05-03T06:36:26Z</dcterms:created>
  <dcterms:modified xsi:type="dcterms:W3CDTF">2017-05-03T06:41:43Z</dcterms:modified>
</cp:coreProperties>
</file>