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4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1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6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5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0" y="1282701"/>
            <a:ext cx="5108575" cy="362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3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5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61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55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10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8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7" y="220663"/>
            <a:ext cx="2592388" cy="4687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20663"/>
            <a:ext cx="7624762" cy="4687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0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7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1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D994-1514-4A1C-AFC4-1C5FEB9A79B2}" type="datetimeFigureOut">
              <a:rPr lang="zh-CN" altLang="en-US" smtClean="0"/>
              <a:t>2017-2-15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4D6-9DEF-4864-A60C-7AAA47322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2017-2-15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itiany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" y="3"/>
            <a:ext cx="9138434" cy="724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67559" y="1988839"/>
            <a:ext cx="885763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为我们的梦想</a:t>
            </a:r>
            <a:endParaRPr lang="en-US" altLang="zh-CN" sz="8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插</a:t>
            </a: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上翅膀！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964" y="476672"/>
            <a:ext cx="788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欢迎您来参加高一</a:t>
            </a:r>
            <a:r>
              <a:rPr lang="en-US" altLang="zh-CN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班家长会</a:t>
            </a:r>
            <a:endParaRPr lang="zh-CN" altLang="en-US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3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体育馆大屏幕模板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2017-02-15T02:22:20Z</dcterms:created>
  <dcterms:modified xsi:type="dcterms:W3CDTF">2017-02-15T02:30:22Z</dcterms:modified>
</cp:coreProperties>
</file>