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9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6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5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0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7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29A2-FC50-46F8-9006-8C4144426F0A}" type="datetimeFigureOut">
              <a:rPr lang="zh-CN" altLang="en-US" smtClean="0"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DDA5-E624-4E92-8ABC-259713A01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6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71" y="0"/>
            <a:ext cx="7847556" cy="70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5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32" y="0"/>
            <a:ext cx="7843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8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35" y="173181"/>
            <a:ext cx="7223004" cy="66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7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61" y="0"/>
            <a:ext cx="7509581" cy="69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3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2016-03-29T08:21:48Z</dcterms:created>
  <dcterms:modified xsi:type="dcterms:W3CDTF">2016-03-29T08:22:03Z</dcterms:modified>
</cp:coreProperties>
</file>