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EB7-F9DA-488B-A79C-1A23AA8C0480}" type="datetimeFigureOut">
              <a:rPr lang="zh-CN" altLang="en-US" smtClean="0"/>
              <a:pPr/>
              <a:t>2017-4-13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D410-75A9-4DAE-A131-CEF72967CD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07965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EB7-F9DA-488B-A79C-1A23AA8C0480}" type="datetimeFigureOut">
              <a:rPr lang="zh-CN" altLang="en-US" smtClean="0"/>
              <a:pPr/>
              <a:t>2017-4-13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D410-75A9-4DAE-A131-CEF72967CD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845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EB7-F9DA-488B-A79C-1A23AA8C0480}" type="datetimeFigureOut">
              <a:rPr lang="zh-CN" altLang="en-US" smtClean="0"/>
              <a:pPr/>
              <a:t>2017-4-13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D410-75A9-4DAE-A131-CEF72967CD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5768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EB7-F9DA-488B-A79C-1A23AA8C0480}" type="datetimeFigureOut">
              <a:rPr lang="zh-CN" altLang="en-US" smtClean="0"/>
              <a:pPr/>
              <a:t>2017-4-13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D410-75A9-4DAE-A131-CEF72967CD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7832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EB7-F9DA-488B-A79C-1A23AA8C0480}" type="datetimeFigureOut">
              <a:rPr lang="zh-CN" altLang="en-US" smtClean="0"/>
              <a:pPr/>
              <a:t>2017-4-13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D410-75A9-4DAE-A131-CEF72967CD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47644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EB7-F9DA-488B-A79C-1A23AA8C0480}" type="datetimeFigureOut">
              <a:rPr lang="zh-CN" altLang="en-US" smtClean="0"/>
              <a:pPr/>
              <a:t>2017-4-13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D410-75A9-4DAE-A131-CEF72967CD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0649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EB7-F9DA-488B-A79C-1A23AA8C0480}" type="datetimeFigureOut">
              <a:rPr lang="zh-CN" altLang="en-US" smtClean="0"/>
              <a:pPr/>
              <a:t>2017-4-13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D410-75A9-4DAE-A131-CEF72967CD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4559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EB7-F9DA-488B-A79C-1A23AA8C0480}" type="datetimeFigureOut">
              <a:rPr lang="zh-CN" altLang="en-US" smtClean="0"/>
              <a:pPr/>
              <a:t>2017-4-13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D410-75A9-4DAE-A131-CEF72967CD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20565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EB7-F9DA-488B-A79C-1A23AA8C0480}" type="datetimeFigureOut">
              <a:rPr lang="zh-CN" altLang="en-US" smtClean="0"/>
              <a:pPr/>
              <a:t>2017-4-13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D410-75A9-4DAE-A131-CEF72967CD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5439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EB7-F9DA-488B-A79C-1A23AA8C0480}" type="datetimeFigureOut">
              <a:rPr lang="zh-CN" altLang="en-US" smtClean="0"/>
              <a:pPr/>
              <a:t>2017-4-13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D410-75A9-4DAE-A131-CEF72967CD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244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EB7-F9DA-488B-A79C-1A23AA8C0480}" type="datetimeFigureOut">
              <a:rPr lang="zh-CN" altLang="en-US" smtClean="0"/>
              <a:pPr/>
              <a:t>2017-4-13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D410-75A9-4DAE-A131-CEF72967CD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2451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1FEB7-F9DA-488B-A79C-1A23AA8C0480}" type="datetimeFigureOut">
              <a:rPr lang="zh-CN" altLang="en-US" smtClean="0"/>
              <a:pPr/>
              <a:t>2017-4-13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7D410-75A9-4DAE-A131-CEF72967CD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31176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高二</a:t>
            </a:r>
            <a:r>
              <a:rPr lang="zh-CN" altLang="en-US" b="1" dirty="0" smtClean="0"/>
              <a:t>下第四次大作文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20170413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861790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04664"/>
            <a:ext cx="835292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22</a:t>
            </a:r>
            <a:r>
              <a:rPr lang="zh-CN" altLang="en-US" sz="2800" b="1" dirty="0" smtClean="0"/>
              <a:t>．阅读下面的材料，根据要求写一篇不少于</a:t>
            </a:r>
            <a:r>
              <a:rPr lang="en-US" altLang="zh-CN" sz="2800" b="1" dirty="0" smtClean="0"/>
              <a:t>800</a:t>
            </a:r>
            <a:r>
              <a:rPr lang="zh-CN" altLang="en-US" sz="2800" b="1" dirty="0" smtClean="0"/>
              <a:t>字的文章。（</a:t>
            </a:r>
            <a:r>
              <a:rPr lang="en-US" altLang="zh-CN" sz="2800" b="1" dirty="0" smtClean="0"/>
              <a:t>60</a:t>
            </a:r>
            <a:r>
              <a:rPr lang="zh-CN" altLang="en-US" sz="2800" b="1" dirty="0" smtClean="0"/>
              <a:t>分）  </a:t>
            </a:r>
          </a:p>
          <a:p>
            <a:r>
              <a:rPr lang="zh-CN" altLang="en-US" sz="2800" b="1" dirty="0" smtClean="0"/>
              <a:t>         小朱向父母坦陈了自己酝酿很久的一个想法：辞职回家和父母一起养螃蟹。父亲觉得小朱好不容易读完大学，当了大公司的网络工程师，待遇又好，工作又体面；如果回家养螃蟹，这些不都白费了？母亲则建议小朱先跟着他们到蟹塘去体验一下。小朱抓了一天螃蟹，才真正体会到父母养蟹的辛苦。不过，他仍然觉得发挥自己的专长，做“电商”卖螃蟹也很有前景；如果成为镇里第一个卖螃蟹的大学生，也是挺光彩的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         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要求结合材料内容及含意，选好角度，确定立意；明确文体，自拟标题；不要套作，不得抄袭，不得泄漏个人信息。</a:t>
            </a:r>
          </a:p>
        </p:txBody>
      </p:sp>
    </p:spTree>
    <p:extLst>
      <p:ext uri="{BB962C8B-B14F-4D97-AF65-F5344CB8AC3E}">
        <p14:creationId xmlns:p14="http://schemas.microsoft.com/office/powerpoint/2010/main" xmlns="" val="308064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31</Words>
  <Application>Microsoft Office PowerPoint</Application>
  <PresentationFormat>全屏显示(4:3)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高二下第四次大作文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高二下第四次大作文</dc:title>
  <dc:creator>USER</dc:creator>
  <cp:lastModifiedBy>USER</cp:lastModifiedBy>
  <cp:revision>2</cp:revision>
  <dcterms:created xsi:type="dcterms:W3CDTF">2017-04-07T01:24:17Z</dcterms:created>
  <dcterms:modified xsi:type="dcterms:W3CDTF">2017-04-13T01:58:54Z</dcterms:modified>
</cp:coreProperties>
</file>