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45545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120924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274450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41386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3967043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266786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13144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394521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406717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2417362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29B3A63-850B-4AAB-9302-F10D2E5B0E98}" type="datetimeFigureOut">
              <a:rPr lang="zh-CN" altLang="en-US" smtClean="0"/>
              <a:t>2017-3-08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2821719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B3A63-850B-4AAB-9302-F10D2E5B0E98}" type="datetimeFigureOut">
              <a:rPr lang="zh-CN" altLang="en-US" smtClean="0"/>
              <a:t>2017-3-08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80A0F-8AF6-4A55-84F6-36347E913E0D}" type="slidenum">
              <a:rPr lang="zh-CN" altLang="en-US" smtClean="0"/>
              <a:t>‹#›</a:t>
            </a:fld>
            <a:endParaRPr lang="zh-CN" altLang="en-US"/>
          </a:p>
        </p:txBody>
      </p:sp>
    </p:spTree>
    <p:extLst>
      <p:ext uri="{BB962C8B-B14F-4D97-AF65-F5344CB8AC3E}">
        <p14:creationId xmlns:p14="http://schemas.microsoft.com/office/powerpoint/2010/main" val="406192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smtClean="0"/>
              <a:t>高二下第二次作文</a:t>
            </a:r>
            <a:endParaRPr lang="zh-CN" altLang="en-US" sz="72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1091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23528" y="404664"/>
            <a:ext cx="8640960" cy="6120680"/>
          </a:xfrm>
        </p:spPr>
        <p:txBody>
          <a:bodyPr>
            <a:normAutofit fontScale="85000" lnSpcReduction="20000"/>
          </a:bodyPr>
          <a:lstStyle/>
          <a:p>
            <a:r>
              <a:rPr lang="zh-CN" altLang="zh-CN" sz="4000" dirty="0"/>
              <a:t>阅读以下材料，按要求作文。</a:t>
            </a:r>
          </a:p>
          <a:p>
            <a:r>
              <a:rPr lang="zh-CN" altLang="zh-CN" sz="4000" b="1" dirty="0">
                <a:latin typeface="楷体" panose="02010609060101010101" pitchFamily="49" charset="-122"/>
                <a:ea typeface="楷体" panose="02010609060101010101" pitchFamily="49" charset="-122"/>
              </a:rPr>
              <a:t>半个多世纪前，我国著名教育家陶行知先生非常推崇并常用来教育学生的一句名言是：“假使你有两块面包，你得用一块去换一朵水仙花。”这句话是伊斯兰教的创始人穆罕默德说的</a:t>
            </a:r>
            <a:r>
              <a:rPr lang="zh-CN" altLang="zh-CN" sz="4000" b="1" dirty="0" smtClean="0">
                <a:latin typeface="楷体" panose="02010609060101010101" pitchFamily="49" charset="-122"/>
                <a:ea typeface="楷体" panose="02010609060101010101" pitchFamily="49" charset="-122"/>
              </a:rPr>
              <a:t>。</a:t>
            </a:r>
            <a:endParaRPr lang="en-US" altLang="zh-CN" sz="4000" b="1" dirty="0" smtClean="0">
              <a:latin typeface="楷体" panose="02010609060101010101" pitchFamily="49" charset="-122"/>
              <a:ea typeface="楷体" panose="02010609060101010101" pitchFamily="49" charset="-122"/>
            </a:endParaRPr>
          </a:p>
          <a:p>
            <a:r>
              <a:rPr lang="zh-CN" altLang="zh-CN" sz="4000" b="1" dirty="0" smtClean="0">
                <a:latin typeface="楷体" panose="02010609060101010101" pitchFamily="49" charset="-122"/>
                <a:ea typeface="楷体" panose="02010609060101010101" pitchFamily="49" charset="-122"/>
              </a:rPr>
              <a:t>你</a:t>
            </a:r>
            <a:r>
              <a:rPr lang="zh-CN" altLang="zh-CN" sz="4000" b="1" dirty="0">
                <a:latin typeface="楷体" panose="02010609060101010101" pitchFamily="49" charset="-122"/>
                <a:ea typeface="楷体" panose="02010609060101010101" pitchFamily="49" charset="-122"/>
              </a:rPr>
              <a:t>心中有自己的“水仙花”吗？当你的心底泛起一片水仙花的葱绿与鹅黄时，你会有一种特别愉快、特别舒畅的感觉吗？</a:t>
            </a:r>
          </a:p>
          <a:p>
            <a:r>
              <a:rPr lang="zh-CN" altLang="zh-CN" sz="4000" dirty="0"/>
              <a:t>　　要求全面理解材料，但可以选择一个侧面、一个角度构思作文。自主确定立意，确定文体，确定标题；不要脱离材料的含义作文，不要套作，不得抄袭。</a:t>
            </a:r>
          </a:p>
          <a:p>
            <a:endParaRPr lang="zh-CN" altLang="zh-CN" sz="4000" dirty="0"/>
          </a:p>
          <a:p>
            <a:endParaRPr lang="zh-CN" altLang="en-US" dirty="0"/>
          </a:p>
        </p:txBody>
      </p:sp>
    </p:spTree>
    <p:extLst>
      <p:ext uri="{BB962C8B-B14F-4D97-AF65-F5344CB8AC3E}">
        <p14:creationId xmlns:p14="http://schemas.microsoft.com/office/powerpoint/2010/main" val="34200638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98</Words>
  <Application>Microsoft Office PowerPoint</Application>
  <PresentationFormat>全屏显示(4:3)</PresentationFormat>
  <Paragraphs>5</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Office 主题​​</vt:lpstr>
      <vt:lpstr>高二下第二次作文</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高二下第二次作文</dc:title>
  <dc:creator>USER</dc:creator>
  <cp:lastModifiedBy>USER</cp:lastModifiedBy>
  <cp:revision>1</cp:revision>
  <dcterms:created xsi:type="dcterms:W3CDTF">2017-03-07T23:45:57Z</dcterms:created>
  <dcterms:modified xsi:type="dcterms:W3CDTF">2017-03-07T23:48:20Z</dcterms:modified>
</cp:coreProperties>
</file>