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dirty="0" smtClean="0">
                <a:solidFill>
                  <a:srgbClr val="FFFF00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少年人文学院专家导师团</a:t>
            </a:r>
            <a:endParaRPr lang="zh-CN" altLang="en-US" dirty="0">
              <a:solidFill>
                <a:srgbClr val="FFFF00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吴庆捷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国家级播音指导，深圳广播电影电视集团首席主持，全国金话筒奖获得者，深圳市政协文史委员会兼职副主任。</a:t>
            </a:r>
            <a:endParaRPr lang="zh-CN" altLang="en-US" b="1" dirty="0"/>
          </a:p>
        </p:txBody>
      </p:sp>
      <p:pic>
        <p:nvPicPr>
          <p:cNvPr id="28674" name="Picture 2" descr="http://120.img.pp.sohu.com/images/blog/2007/12/19/20/7/1178ea50ce1.jpg"/>
          <p:cNvPicPr>
            <a:picLocks noChangeAspect="1" noChangeArrowheads="1"/>
          </p:cNvPicPr>
          <p:nvPr/>
        </p:nvPicPr>
        <p:blipFill>
          <a:blip r:embed="rId2"/>
          <a:srcRect b="8475"/>
          <a:stretch>
            <a:fillRect/>
          </a:stretch>
        </p:blipFill>
        <p:spPr bwMode="auto">
          <a:xfrm>
            <a:off x="1071538" y="2000240"/>
            <a:ext cx="2809894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聂冰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深圳市音乐家协会第五届副主席，国家一级演奏员，深圳市交响乐团团长。</a:t>
            </a:r>
            <a:endParaRPr lang="zh-CN" altLang="en-US" b="1" dirty="0"/>
          </a:p>
        </p:txBody>
      </p:sp>
      <p:pic>
        <p:nvPicPr>
          <p:cNvPr id="29698" name="Picture 2" descr="http://sztqb.sznews.com/res/1/641/2016-08/26/A20/res13_attpic_brief.jpg"/>
          <p:cNvPicPr>
            <a:picLocks noChangeAspect="1" noChangeArrowheads="1"/>
          </p:cNvPicPr>
          <p:nvPr/>
        </p:nvPicPr>
        <p:blipFill>
          <a:blip r:embed="rId2"/>
          <a:srcRect t="9203" b="4907"/>
          <a:stretch>
            <a:fillRect/>
          </a:stretch>
        </p:blipFill>
        <p:spPr bwMode="auto">
          <a:xfrm>
            <a:off x="1000100" y="2000240"/>
            <a:ext cx="2857500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王希珍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中国合唱协会童声合唱委员会副主任</a:t>
            </a:r>
            <a:r>
              <a:rPr lang="en-US" b="1" dirty="0" smtClean="0"/>
              <a:t>,</a:t>
            </a:r>
            <a:r>
              <a:rPr lang="zh-CN" altLang="en-US" b="1" dirty="0" smtClean="0"/>
              <a:t>广东省合唱协会副会长</a:t>
            </a:r>
            <a:r>
              <a:rPr lang="en-US" b="1" dirty="0" smtClean="0"/>
              <a:t>,</a:t>
            </a:r>
            <a:r>
              <a:rPr lang="zh-CN" altLang="en-US" b="1" dirty="0" smtClean="0"/>
              <a:t>享受国务院特殊津贴。</a:t>
            </a:r>
            <a:endParaRPr lang="zh-CN" altLang="en-US" b="1" dirty="0"/>
          </a:p>
        </p:txBody>
      </p:sp>
      <p:pic>
        <p:nvPicPr>
          <p:cNvPr id="30722" name="Picture 2" descr="http://www1.sz-art.cn/images/attachement/jpg/site1241/20140214/78e3b59f5f441467a3651c.jpg"/>
          <p:cNvPicPr>
            <a:picLocks noChangeAspect="1" noChangeArrowheads="1"/>
          </p:cNvPicPr>
          <p:nvPr/>
        </p:nvPicPr>
        <p:blipFill>
          <a:blip r:embed="rId2"/>
          <a:srcRect l="15176" r="32969"/>
          <a:stretch>
            <a:fillRect/>
          </a:stretch>
        </p:blipFill>
        <p:spPr bwMode="auto">
          <a:xfrm>
            <a:off x="1000100" y="2000240"/>
            <a:ext cx="2856273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邹磊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毕业于中央戏剧学院表演系本科，现任深圳大学师范学院表演系教师。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6245" b="7881"/>
          <a:stretch>
            <a:fillRect/>
          </a:stretch>
        </p:blipFill>
        <p:spPr bwMode="auto">
          <a:xfrm>
            <a:off x="1056296" y="1928802"/>
            <a:ext cx="301563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少年人文学院荣誉院长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600200"/>
            <a:ext cx="4071966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曹文轩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著名作家、北京大学教授，北京作协副主席，荣获“国际安徒生奖”。</a:t>
            </a:r>
            <a:endParaRPr lang="zh-CN" altLang="en-US" b="1" dirty="0"/>
          </a:p>
        </p:txBody>
      </p:sp>
      <p:pic>
        <p:nvPicPr>
          <p:cNvPr id="5122" name="Picture 2" descr="http://photocdn.sohu.com/20150828/Img4199457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643050"/>
            <a:ext cx="3000396" cy="4500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少年人文学院荣誉院长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600200"/>
            <a:ext cx="4071966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白烨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著名文学评论家、中国社会科学院教授、中国当代文学研究会会长，享受国务院专家津贴。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000" r="26250"/>
          <a:stretch>
            <a:fillRect/>
          </a:stretch>
        </p:blipFill>
        <p:spPr bwMode="auto">
          <a:xfrm>
            <a:off x="5214943" y="2000240"/>
            <a:ext cx="308470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少年人文学院荣誉院长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600200"/>
            <a:ext cx="4071966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李兰妮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深圳文艺创作室专业作家、中国作协全国委员会委员、深圳市作家协会主席。</a:t>
            </a:r>
            <a:endParaRPr lang="zh-CN" altLang="en-US" b="1" dirty="0"/>
          </a:p>
        </p:txBody>
      </p:sp>
      <p:pic>
        <p:nvPicPr>
          <p:cNvPr id="2050" name="Picture 2" descr="http://i1.sinaimg.cn/health/U10242P434T20D133526F1037DT201404241118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785926"/>
            <a:ext cx="2952744" cy="42150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王世龙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诗人、中国当代文学校园文学研究会常务副会长兼秘书长。</a:t>
            </a:r>
            <a:endParaRPr lang="zh-CN" altLang="en-US" b="1" dirty="0"/>
          </a:p>
        </p:txBody>
      </p:sp>
      <p:pic>
        <p:nvPicPr>
          <p:cNvPr id="1026" name="Picture 2" descr="http://edu.xsnet.cn/xykx/images/2015/11/16/B398F3D8CE7740ACA63957D450D4ECA0.jpg"/>
          <p:cNvPicPr>
            <a:picLocks noChangeAspect="1" noChangeArrowheads="1"/>
          </p:cNvPicPr>
          <p:nvPr/>
        </p:nvPicPr>
        <p:blipFill>
          <a:blip r:embed="rId2"/>
          <a:srcRect l="19500" r="18999"/>
          <a:stretch>
            <a:fillRect/>
          </a:stretch>
        </p:blipFill>
        <p:spPr bwMode="auto">
          <a:xfrm>
            <a:off x="928662" y="1857364"/>
            <a:ext cx="3143272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罗烈杰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广东省文学艺术联合会副主席、深圳市第六届文学艺术联合会主席，深圳市人大常委。</a:t>
            </a:r>
            <a:endParaRPr lang="zh-CN" altLang="en-US" b="1" dirty="0"/>
          </a:p>
        </p:txBody>
      </p:sp>
      <p:pic>
        <p:nvPicPr>
          <p:cNvPr id="24578" name="Picture 2" descr="http://i1.sinaimg.cn/dy/o/2010-08-10/1281410252_VhvZW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2857500" cy="3476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谢晨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深圳市学生文联秘书长，深圳市青春阅读、阳光写作领航人。</a:t>
            </a:r>
            <a:endParaRPr lang="zh-CN" altLang="en-US" b="1" dirty="0"/>
          </a:p>
        </p:txBody>
      </p:sp>
      <p:pic>
        <p:nvPicPr>
          <p:cNvPr id="25602" name="Picture 2" descr="http://www.szped.com/webNoteUpload/news/20120302130457358/201203021312_58903.jpg"/>
          <p:cNvPicPr>
            <a:picLocks noChangeAspect="1" noChangeArrowheads="1"/>
          </p:cNvPicPr>
          <p:nvPr/>
        </p:nvPicPr>
        <p:blipFill>
          <a:blip r:embed="rId2"/>
          <a:srcRect l="22500" r="27500"/>
          <a:stretch>
            <a:fillRect/>
          </a:stretch>
        </p:blipFill>
        <p:spPr bwMode="auto">
          <a:xfrm>
            <a:off x="1214414" y="1785926"/>
            <a:ext cx="285752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钟国华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广东省摄影家协会副主席、深圳摄影家协会副主席，深圳本土摄影家，获国内外多项摄影大奖。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556792"/>
            <a:ext cx="3024335" cy="3934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深圳实验学校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少年人文学院专家导师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4071966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戴培仁</a:t>
            </a:r>
            <a:r>
              <a:rPr lang="en-US" b="1" dirty="0" smtClean="0"/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/>
              <a:t>             中国书法美术家协会理事，中华当代书画艺术研究会名誉主席，深圳世界艺术家交流会会长，深圳书画艺术学会副会长。</a:t>
            </a:r>
            <a:endParaRPr lang="zh-CN" altLang="en-US" b="1" dirty="0"/>
          </a:p>
        </p:txBody>
      </p:sp>
      <p:pic>
        <p:nvPicPr>
          <p:cNvPr id="27652" name="Picture 4" descr="http://www.szssty.com/guohua/Uploadfiles/2010927151644611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2857520" cy="3509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54</Words>
  <Application>Microsoft Office PowerPoint</Application>
  <PresentationFormat>全屏显示(4:3)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深圳实验学校 少年人文学院专家导师团</vt:lpstr>
      <vt:lpstr>深圳实验学校 少年人文学院荣誉院长</vt:lpstr>
      <vt:lpstr>深圳实验学校 少年人文学院荣誉院长</vt:lpstr>
      <vt:lpstr>深圳实验学校 少年人文学院荣誉院长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  <vt:lpstr>深圳实验学校 少年人文学院专家导师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深圳实验学校 少年人文学院成立大会</dc:title>
  <dc:creator>Administrator</dc:creator>
  <cp:lastModifiedBy>USER</cp:lastModifiedBy>
  <cp:revision>27</cp:revision>
  <dcterms:created xsi:type="dcterms:W3CDTF">2017-05-06T15:21:58Z</dcterms:created>
  <dcterms:modified xsi:type="dcterms:W3CDTF">2017-05-08T08:42:28Z</dcterms:modified>
</cp:coreProperties>
</file>