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6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9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40CC-0067-4DC5-81BD-596E70F9BCF3}" type="datetimeFigureOut">
              <a:rPr lang="zh-CN" altLang="en-US" smtClean="0"/>
              <a:t>2017-04-10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DB6A-9252-4E4C-A779-5BBA953C7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%E3%80%8A%E9%A2%98%E8%B5%A0%E3%80%88%E4%B8%AD%E5%AD%A6%E7%94%9F%E3%80%89%E3%80%8B&amp;tn=44039180_cpr&amp;fenlei=mv6quAkxTZn0IZRqIHckPjm4nH00T1Y3nhR3rj03rjIWnvRvPhc40ZwV5Hcvrjm3rH6sPfKWUMw85HfYnjn4nH6sgvPsT6KdThsqpZwYTjCEQLGCpyw9Uz4Bmy-bIi4WUvYETgN-TLwGUv3EPjnzrjnzPH03rHcknjfzrjfY" TargetMode="External"/><Relationship Id="rId2" Type="http://schemas.openxmlformats.org/officeDocument/2006/relationships/hyperlink" Target="http://www.baidu.com/s?wd=%E8%91%A3%E5%BF%85%E6%AD%A6&amp;tn=44039180_cpr&amp;fenlei=mv6quAkxTZn0IZRqIHckPjm4nH00T1Y3nhR3rj03rjIWnvRvPhc40ZwV5Hcvrjm3rH6sPfKWUMw85HfYnjn4nH6sgvPsT6KdThsqpZwYTjCEQLGCpyw9Uz4Bmy-bIi4WUvYETgN-TLwGUv3EPjnzrjnzPH03rHcknjfzrjf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zh-CN" sz="6000" dirty="0" smtClean="0">
                <a:solidFill>
                  <a:srgbClr val="FF0000"/>
                </a:solidFill>
              </a:rPr>
              <a:t>题三班学子</a:t>
            </a:r>
            <a:br>
              <a:rPr lang="zh-CN" altLang="zh-CN" sz="6000" dirty="0" smtClean="0">
                <a:solidFill>
                  <a:srgbClr val="FF0000"/>
                </a:solidFill>
              </a:rPr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1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776864" cy="563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</a:rPr>
              <a:t>逆水行舟用力撑，</a:t>
            </a:r>
            <a:r>
              <a:rPr lang="en-US" altLang="zh-CN" sz="3600" b="1" dirty="0">
                <a:solidFill>
                  <a:srgbClr val="FF0000"/>
                </a:solidFill>
              </a:rPr>
              <a:t/>
            </a:r>
            <a:br>
              <a:rPr lang="en-US" altLang="zh-CN" sz="3600" b="1" dirty="0">
                <a:solidFill>
                  <a:srgbClr val="FF0000"/>
                </a:solidFill>
              </a:rPr>
            </a:br>
            <a:r>
              <a:rPr lang="zh-CN" altLang="zh-CN" sz="3600" b="1" dirty="0">
                <a:solidFill>
                  <a:srgbClr val="FF0000"/>
                </a:solidFill>
              </a:rPr>
              <a:t>一篙松劲退千寻。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br>
              <a:rPr lang="en-US" altLang="zh-CN" sz="3600" b="1" dirty="0">
                <a:solidFill>
                  <a:srgbClr val="FF0000"/>
                </a:solidFill>
              </a:rPr>
            </a:br>
            <a:r>
              <a:rPr lang="zh-CN" altLang="zh-CN" sz="3600" b="1" dirty="0">
                <a:solidFill>
                  <a:srgbClr val="FF0000"/>
                </a:solidFill>
              </a:rPr>
              <a:t>古云此日足可惜，</a:t>
            </a:r>
            <a:r>
              <a:rPr lang="en-US" altLang="zh-CN" sz="3600" b="1" dirty="0">
                <a:solidFill>
                  <a:srgbClr val="FF0000"/>
                </a:solidFill>
              </a:rPr>
              <a:t/>
            </a:r>
            <a:br>
              <a:rPr lang="en-US" altLang="zh-CN" sz="3600" b="1" dirty="0">
                <a:solidFill>
                  <a:srgbClr val="FF0000"/>
                </a:solidFill>
              </a:rPr>
            </a:br>
            <a:r>
              <a:rPr lang="zh-CN" altLang="zh-CN" sz="3600" b="1" dirty="0">
                <a:solidFill>
                  <a:srgbClr val="FF0000"/>
                </a:solidFill>
              </a:rPr>
              <a:t>吾辈更应惜秒阴。</a:t>
            </a:r>
            <a:r>
              <a:rPr lang="en-US" altLang="zh-CN" sz="3600" b="1" dirty="0">
                <a:solidFill>
                  <a:srgbClr val="FF0000"/>
                </a:solidFill>
              </a:rPr>
              <a:t/>
            </a:r>
            <a:br>
              <a:rPr lang="en-US" altLang="zh-CN" sz="3600" b="1" dirty="0">
                <a:solidFill>
                  <a:srgbClr val="FF0000"/>
                </a:solidFill>
              </a:rPr>
            </a:br>
            <a:r>
              <a:rPr lang="zh-CN" altLang="zh-CN" sz="3600" b="1" dirty="0"/>
              <a:t>　　—— </a:t>
            </a:r>
            <a:r>
              <a:rPr lang="en-US" altLang="zh-CN" sz="2000" b="1" dirty="0" err="1">
                <a:hlinkClick r:id="rId2"/>
              </a:rPr>
              <a:t>董必武</a:t>
            </a:r>
            <a:r>
              <a:rPr lang="zh-CN" altLang="zh-CN" sz="2000" b="1" dirty="0"/>
              <a:t>：</a:t>
            </a:r>
            <a:r>
              <a:rPr lang="en-US" altLang="zh-CN" sz="2000" b="1" dirty="0">
                <a:hlinkClick r:id="rId3"/>
              </a:rPr>
              <a:t>《</a:t>
            </a:r>
            <a:r>
              <a:rPr lang="en-US" altLang="zh-CN" sz="2000" b="1" dirty="0" err="1">
                <a:hlinkClick r:id="rId3"/>
              </a:rPr>
              <a:t>题赠〈中学生</a:t>
            </a:r>
            <a:r>
              <a:rPr lang="en-US" altLang="zh-CN" sz="2000" b="1" dirty="0">
                <a:hlinkClick r:id="rId3"/>
              </a:rPr>
              <a:t>〉》</a:t>
            </a:r>
            <a:endParaRPr lang="zh-CN" altLang="zh-CN" sz="2000" b="1" dirty="0"/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 </a:t>
            </a:r>
            <a:endParaRPr lang="zh-CN" altLang="zh-CN" sz="2000" b="1" dirty="0"/>
          </a:p>
          <a:p>
            <a:pPr algn="ctr">
              <a:lnSpc>
                <a:spcPct val="150000"/>
              </a:lnSpc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781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809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胸中有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丘壑，</a:t>
            </a:r>
          </a:p>
          <a:p>
            <a:pPr algn="ctr">
              <a:lnSpc>
                <a:spcPct val="150000"/>
              </a:lnSpc>
            </a:pP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腹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内自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乾坤。</a:t>
            </a:r>
          </a:p>
          <a:p>
            <a:pPr algn="ctr">
              <a:lnSpc>
                <a:spcPct val="150000"/>
              </a:lnSpc>
            </a:pP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锦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密密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织，</a:t>
            </a:r>
          </a:p>
          <a:p>
            <a:pPr algn="ctr">
              <a:lnSpc>
                <a:spcPct val="150000"/>
              </a:lnSpc>
            </a:pP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六月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惊鹏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城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</a:t>
            </a:r>
            <a:r>
              <a:rPr lang="zh-CN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元题三班学子</a:t>
            </a:r>
          </a:p>
          <a:p>
            <a:pPr algn="ctr">
              <a:lnSpc>
                <a:spcPct val="150000"/>
              </a:lnSpc>
            </a:pPr>
            <a:endParaRPr lang="zh-CN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5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2809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胸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丘壑，</a:t>
            </a:r>
          </a:p>
          <a:p>
            <a:pPr algn="ctr">
              <a:lnSpc>
                <a:spcPct val="150000"/>
              </a:lnSpc>
            </a:pP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腹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诗书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乾坤。</a:t>
            </a:r>
          </a:p>
          <a:p>
            <a:pPr algn="ctr">
              <a:lnSpc>
                <a:spcPct val="150000"/>
              </a:lnSpc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千张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锦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密密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织，</a:t>
            </a:r>
          </a:p>
          <a:p>
            <a:pPr algn="ctr">
              <a:lnSpc>
                <a:spcPct val="150000"/>
              </a:lnSpc>
            </a:pP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六月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花开惊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鹏</a:t>
            </a:r>
            <a:r>
              <a:rPr lang="zh-CN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城</a:t>
            </a:r>
            <a:r>
              <a:rPr lang="zh-CN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</a:t>
            </a:r>
            <a:r>
              <a:rPr lang="zh-CN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元题三班学子</a:t>
            </a:r>
          </a:p>
          <a:p>
            <a:pPr algn="ctr">
              <a:lnSpc>
                <a:spcPct val="150000"/>
              </a:lnSpc>
            </a:pPr>
            <a:endParaRPr lang="zh-CN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题三班学子 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2017-04-10T07:46:02Z</dcterms:created>
  <dcterms:modified xsi:type="dcterms:W3CDTF">2017-04-10T07:55:02Z</dcterms:modified>
</cp:coreProperties>
</file>