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512" r:id="rId2"/>
    <p:sldId id="482" r:id="rId3"/>
    <p:sldId id="556" r:id="rId4"/>
    <p:sldId id="557" r:id="rId5"/>
    <p:sldId id="365" r:id="rId6"/>
    <p:sldId id="366" r:id="rId7"/>
    <p:sldId id="370" r:id="rId8"/>
    <p:sldId id="483" r:id="rId9"/>
    <p:sldId id="484" r:id="rId10"/>
    <p:sldId id="488" r:id="rId11"/>
    <p:sldId id="530" r:id="rId12"/>
    <p:sldId id="481" r:id="rId13"/>
    <p:sldId id="492" r:id="rId14"/>
    <p:sldId id="493" r:id="rId15"/>
    <p:sldId id="531" r:id="rId16"/>
    <p:sldId id="494" r:id="rId17"/>
    <p:sldId id="497" r:id="rId18"/>
    <p:sldId id="559" r:id="rId19"/>
    <p:sldId id="558" r:id="rId20"/>
    <p:sldId id="560" r:id="rId21"/>
    <p:sldId id="561" r:id="rId22"/>
    <p:sldId id="562" r:id="rId23"/>
    <p:sldId id="565" r:id="rId24"/>
    <p:sldId id="566" r:id="rId25"/>
    <p:sldId id="567" r:id="rId26"/>
    <p:sldId id="568" r:id="rId27"/>
    <p:sldId id="569" r:id="rId28"/>
    <p:sldId id="573" r:id="rId29"/>
    <p:sldId id="570" r:id="rId30"/>
    <p:sldId id="574" r:id="rId31"/>
    <p:sldId id="571" r:id="rId32"/>
    <p:sldId id="373" r:id="rId33"/>
    <p:sldId id="537" r:id="rId34"/>
    <p:sldId id="396" r:id="rId35"/>
    <p:sldId id="514" r:id="rId36"/>
    <p:sldId id="398" r:id="rId37"/>
    <p:sldId id="539" r:id="rId38"/>
    <p:sldId id="575" r:id="rId39"/>
    <p:sldId id="399" r:id="rId40"/>
    <p:sldId id="576" r:id="rId41"/>
    <p:sldId id="577" r:id="rId42"/>
    <p:sldId id="400" r:id="rId43"/>
    <p:sldId id="401" r:id="rId44"/>
    <p:sldId id="542" r:id="rId45"/>
    <p:sldId id="402" r:id="rId46"/>
    <p:sldId id="520" r:id="rId47"/>
    <p:sldId id="403" r:id="rId48"/>
    <p:sldId id="543" r:id="rId49"/>
    <p:sldId id="578" r:id="rId50"/>
    <p:sldId id="404" r:id="rId51"/>
    <p:sldId id="405" r:id="rId52"/>
    <p:sldId id="545" r:id="rId53"/>
    <p:sldId id="579" r:id="rId54"/>
    <p:sldId id="411" r:id="rId55"/>
    <p:sldId id="546" r:id="rId56"/>
    <p:sldId id="414" r:id="rId57"/>
    <p:sldId id="551" r:id="rId58"/>
    <p:sldId id="552" r:id="rId59"/>
    <p:sldId id="580" r:id="rId60"/>
    <p:sldId id="550" r:id="rId61"/>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6600CC"/>
    <a:srgbClr val="DBEEF4"/>
    <a:srgbClr val="F79646"/>
    <a:srgbClr val="E46C0A"/>
    <a:srgbClr val="6DAA2D"/>
    <a:srgbClr val="7F7F7F"/>
    <a:srgbClr val="F68426"/>
    <a:srgbClr val="FF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76" autoAdjust="0"/>
    <p:restoredTop sz="86923" autoAdjust="0"/>
  </p:normalViewPr>
  <p:slideViewPr>
    <p:cSldViewPr>
      <p:cViewPr>
        <p:scale>
          <a:sx n="75" d="100"/>
          <a:sy n="75" d="100"/>
        </p:scale>
        <p:origin x="-1386" y="-510"/>
      </p:cViewPr>
      <p:guideLst>
        <p:guide orient="horz" pos="1620"/>
        <p:guide pos="2881"/>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5" Type="http://schemas.openxmlformats.org/officeDocument/2006/relationships/image" Target="../media/image41.emf"/><Relationship Id="rId4" Type="http://schemas.openxmlformats.org/officeDocument/2006/relationships/image" Target="../media/image40.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image" Target="../media/image42.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 Id="rId5" Type="http://schemas.openxmlformats.org/officeDocument/2006/relationships/image" Target="../media/image51.emf"/><Relationship Id="rId4" Type="http://schemas.openxmlformats.org/officeDocument/2006/relationships/image" Target="../media/image50.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52.emf"/><Relationship Id="rId5" Type="http://schemas.openxmlformats.org/officeDocument/2006/relationships/image" Target="../media/image56.emf"/><Relationship Id="rId4" Type="http://schemas.openxmlformats.org/officeDocument/2006/relationships/image" Target="../media/image55.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 Id="rId5" Type="http://schemas.openxmlformats.org/officeDocument/2006/relationships/image" Target="../media/image61.emf"/><Relationship Id="rId4" Type="http://schemas.openxmlformats.org/officeDocument/2006/relationships/image" Target="../media/image6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65.emf"/><Relationship Id="rId4" Type="http://schemas.openxmlformats.org/officeDocument/2006/relationships/image" Target="../media/image6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 Id="rId4" Type="http://schemas.openxmlformats.org/officeDocument/2006/relationships/image" Target="../media/image74.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image" Target="../media/image75.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image" Target="../media/image7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image" Target="../media/image80.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image" Target="../media/image84.emf"/><Relationship Id="rId1" Type="http://schemas.openxmlformats.org/officeDocument/2006/relationships/image" Target="../media/image83.emf"/><Relationship Id="rId4" Type="http://schemas.openxmlformats.org/officeDocument/2006/relationships/image" Target="../media/image8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image" Target="../media/image87.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image" Target="../media/image89.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image" Target="../media/image9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3.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image" Target="../media/image95.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99.emf"/><Relationship Id="rId1" Type="http://schemas.openxmlformats.org/officeDocument/2006/relationships/image" Target="../media/image98.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image" Target="../media/image100.e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image" Target="../media/image103.emf"/><Relationship Id="rId1" Type="http://schemas.openxmlformats.org/officeDocument/2006/relationships/image" Target="../media/image102.e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image" Target="../media/image108.emf"/><Relationship Id="rId1" Type="http://schemas.openxmlformats.org/officeDocument/2006/relationships/image" Target="../media/image10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10.e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image" Target="../media/image112.emf"/><Relationship Id="rId1" Type="http://schemas.openxmlformats.org/officeDocument/2006/relationships/image" Target="../media/image11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14.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15.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image" Target="../media/image117.emf"/><Relationship Id="rId1" Type="http://schemas.openxmlformats.org/officeDocument/2006/relationships/image" Target="../media/image116.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21.emf"/><Relationship Id="rId2" Type="http://schemas.openxmlformats.org/officeDocument/2006/relationships/image" Target="../media/image120.emf"/><Relationship Id="rId1" Type="http://schemas.openxmlformats.org/officeDocument/2006/relationships/image" Target="../media/image11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4"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 Id="rId4" Type="http://schemas.openxmlformats.org/officeDocument/2006/relationships/image" Target="../media/image2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FAAE2-9B52-45C5-968D-2B2024B388D1}" type="datetimeFigureOut">
              <a:rPr lang="zh-CN" altLang="en-US" smtClean="0"/>
              <a:pPr/>
              <a:t>2016/3/3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49126-AB6B-4ABE-B579-A9E4DC2C9841}" type="slidenum">
              <a:rPr lang="zh-CN" altLang="en-US" smtClean="0"/>
              <a:pPr/>
              <a:t>‹#›</a:t>
            </a:fld>
            <a:endParaRPr lang="zh-CN" altLang="en-US"/>
          </a:p>
        </p:txBody>
      </p:sp>
    </p:spTree>
    <p:extLst>
      <p:ext uri="{BB962C8B-B14F-4D97-AF65-F5344CB8AC3E}">
        <p14:creationId xmlns:p14="http://schemas.microsoft.com/office/powerpoint/2010/main" xmlns="" val="224718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2027927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Picture 6" descr="D:\Teliss_Tong\Copy\定期备份\工作备份\！PPT图片及版面资源\06-PPT精选插图\10-综合\脚印.jpg"/>
          <p:cNvPicPr>
            <a:picLocks noChangeAspect="1" noChangeArrowheads="1"/>
          </p:cNvPicPr>
          <p:nvPr userDrawn="1"/>
        </p:nvPicPr>
        <p:blipFill rotWithShape="1">
          <a:blip r:embed="rId2" cstate="email">
            <a:duotone>
              <a:schemeClr val="accent3">
                <a:shade val="45000"/>
                <a:satMod val="135000"/>
              </a:schemeClr>
              <a:prstClr val="white"/>
            </a:duotone>
            <a:extLst>
              <a:ext uri="{28A0092B-C50C-407E-A947-70E740481C1C}">
                <a14:useLocalDpi xmlns:a14="http://schemas.microsoft.com/office/drawing/2010/main" xmlns=""/>
              </a:ext>
            </a:extLst>
          </a:blip>
          <a:srcRect/>
          <a:stretch/>
        </p:blipFill>
        <p:spPr bwMode="auto">
          <a:xfrm rot="5400000">
            <a:off x="3446704" y="-543896"/>
            <a:ext cx="2250591" cy="9144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1172455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49" r:id="rId2"/>
    <p:sldLayoutId id="2147483651" r:id="rId3"/>
    <p:sldLayoutId id="2147483656" r:id="rId4"/>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txStyles>
    <p:titleStyle>
      <a:lvl1pPr algn="ctr" defTabSz="685868" rtl="0" eaLnBrk="1" latinLnBrk="0" hangingPunct="1">
        <a:spcBef>
          <a:spcPct val="0"/>
        </a:spcBef>
        <a:buNone/>
        <a:defRPr sz="3300" kern="1200">
          <a:solidFill>
            <a:schemeClr val="tx1"/>
          </a:solidFill>
          <a:latin typeface="+mj-lt"/>
          <a:ea typeface="+mj-ea"/>
          <a:cs typeface="+mj-cs"/>
        </a:defRPr>
      </a:lvl1pPr>
    </p:titleStyle>
    <p:bodyStyle>
      <a:lvl1pPr marL="257201" indent="-257201" algn="l" defTabSz="685868"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68" indent="-214334" algn="l" defTabSz="685868"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336" indent="-171467" algn="l" defTabSz="685868"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270"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205"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138"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73"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007"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42" indent="-171467" algn="l" defTabSz="68586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68" rtl="0" eaLnBrk="1" latinLnBrk="0" hangingPunct="1">
        <a:defRPr sz="1400" kern="1200">
          <a:solidFill>
            <a:schemeClr val="tx1"/>
          </a:solidFill>
          <a:latin typeface="+mn-lt"/>
          <a:ea typeface="+mn-ea"/>
          <a:cs typeface="+mn-cs"/>
        </a:defRPr>
      </a:lvl1pPr>
      <a:lvl2pPr marL="342935" algn="l" defTabSz="685868" rtl="0" eaLnBrk="1" latinLnBrk="0" hangingPunct="1">
        <a:defRPr sz="1400" kern="1200">
          <a:solidFill>
            <a:schemeClr val="tx1"/>
          </a:solidFill>
          <a:latin typeface="+mn-lt"/>
          <a:ea typeface="+mn-ea"/>
          <a:cs typeface="+mn-cs"/>
        </a:defRPr>
      </a:lvl2pPr>
      <a:lvl3pPr marL="685868" algn="l" defTabSz="685868" rtl="0" eaLnBrk="1" latinLnBrk="0" hangingPunct="1">
        <a:defRPr sz="1400" kern="1200">
          <a:solidFill>
            <a:schemeClr val="tx1"/>
          </a:solidFill>
          <a:latin typeface="+mn-lt"/>
          <a:ea typeface="+mn-ea"/>
          <a:cs typeface="+mn-cs"/>
        </a:defRPr>
      </a:lvl3pPr>
      <a:lvl4pPr marL="1028803" algn="l" defTabSz="685868" rtl="0" eaLnBrk="1" latinLnBrk="0" hangingPunct="1">
        <a:defRPr sz="1400" kern="1200">
          <a:solidFill>
            <a:schemeClr val="tx1"/>
          </a:solidFill>
          <a:latin typeface="+mn-lt"/>
          <a:ea typeface="+mn-ea"/>
          <a:cs typeface="+mn-cs"/>
        </a:defRPr>
      </a:lvl4pPr>
      <a:lvl5pPr marL="1371737" algn="l" defTabSz="685868" rtl="0" eaLnBrk="1" latinLnBrk="0" hangingPunct="1">
        <a:defRPr sz="1400" kern="1200">
          <a:solidFill>
            <a:schemeClr val="tx1"/>
          </a:solidFill>
          <a:latin typeface="+mn-lt"/>
          <a:ea typeface="+mn-ea"/>
          <a:cs typeface="+mn-cs"/>
        </a:defRPr>
      </a:lvl5pPr>
      <a:lvl6pPr marL="1714672" algn="l" defTabSz="685868" rtl="0" eaLnBrk="1" latinLnBrk="0" hangingPunct="1">
        <a:defRPr sz="1400" kern="1200">
          <a:solidFill>
            <a:schemeClr val="tx1"/>
          </a:solidFill>
          <a:latin typeface="+mn-lt"/>
          <a:ea typeface="+mn-ea"/>
          <a:cs typeface="+mn-cs"/>
        </a:defRPr>
      </a:lvl6pPr>
      <a:lvl7pPr marL="2057606" algn="l" defTabSz="685868" rtl="0" eaLnBrk="1" latinLnBrk="0" hangingPunct="1">
        <a:defRPr sz="1400" kern="1200">
          <a:solidFill>
            <a:schemeClr val="tx1"/>
          </a:solidFill>
          <a:latin typeface="+mn-lt"/>
          <a:ea typeface="+mn-ea"/>
          <a:cs typeface="+mn-cs"/>
        </a:defRPr>
      </a:lvl7pPr>
      <a:lvl8pPr marL="2400540" algn="l" defTabSz="685868" rtl="0" eaLnBrk="1" latinLnBrk="0" hangingPunct="1">
        <a:defRPr sz="1400" kern="1200">
          <a:solidFill>
            <a:schemeClr val="tx1"/>
          </a:solidFill>
          <a:latin typeface="+mn-lt"/>
          <a:ea typeface="+mn-ea"/>
          <a:cs typeface="+mn-cs"/>
        </a:defRPr>
      </a:lvl8pPr>
      <a:lvl9pPr marL="2743475" algn="l" defTabSz="68586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Office_Word___3.docx"/><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package" Target="../embeddings/Microsoft_Office_Word___4.docx"/></Relationships>
</file>

<file path=ppt/slides/_rels/slide11.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package" Target="../embeddings/Microsoft_Office_Word___5.docx"/><Relationship Id="rId7" Type="http://schemas.openxmlformats.org/officeDocument/2006/relationships/package" Target="../embeddings/Microsoft_Office_Word___9.docx"/><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package" Target="../embeddings/Microsoft_Office_Word___8.docx"/><Relationship Id="rId5" Type="http://schemas.openxmlformats.org/officeDocument/2006/relationships/package" Target="../embeddings/Microsoft_Office_Word___7.docx"/><Relationship Id="rId10" Type="http://schemas.openxmlformats.org/officeDocument/2006/relationships/package" Target="../embeddings/Microsoft_Office_Word___10.docx"/><Relationship Id="rId4" Type="http://schemas.openxmlformats.org/officeDocument/2006/relationships/package" Target="../embeddings/Microsoft_Office_Word___6.docx"/><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Office_Word___11.docx"/><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package" Target="../embeddings/Microsoft_Office_Word___13.docx"/><Relationship Id="rId4" Type="http://schemas.openxmlformats.org/officeDocument/2006/relationships/package" Target="../embeddings/Microsoft_Office_Word___12.docx"/></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Office_Word___14.docx"/><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package" Target="../embeddings/Microsoft_Office_Word___16.docx"/><Relationship Id="rId4" Type="http://schemas.openxmlformats.org/officeDocument/2006/relationships/package" Target="../embeddings/Microsoft_Office_Word___15.docx"/></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Office_Word___17.docx"/><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package" Target="../embeddings/Microsoft_Office_Word___20.docx"/><Relationship Id="rId5" Type="http://schemas.openxmlformats.org/officeDocument/2006/relationships/package" Target="../embeddings/Microsoft_Office_Word___19.docx"/><Relationship Id="rId4" Type="http://schemas.openxmlformats.org/officeDocument/2006/relationships/package" Target="../embeddings/Microsoft_Office_Word___18.docx"/></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Office_Word___21.docx"/><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package" Target="../embeddings/Microsoft_Office_Word___24.docx"/><Relationship Id="rId5" Type="http://schemas.openxmlformats.org/officeDocument/2006/relationships/package" Target="../embeddings/Microsoft_Office_Word___23.docx"/><Relationship Id="rId4" Type="http://schemas.openxmlformats.org/officeDocument/2006/relationships/package" Target="../embeddings/Microsoft_Office_Word___22.docx"/></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Office_Word___25.docx"/><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package" Target="../embeddings/Microsoft_Office_Word___26.docx"/></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Office_Word___27.docx"/><Relationship Id="rId2" Type="http://schemas.openxmlformats.org/officeDocument/2006/relationships/slideLayout" Target="../slideLayouts/slideLayout1.xml"/><Relationship Id="rId1" Type="http://schemas.openxmlformats.org/officeDocument/2006/relationships/vmlDrawing" Target="../drawings/vmlDrawing10.v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Office_Word___28.docx"/><Relationship Id="rId2" Type="http://schemas.openxmlformats.org/officeDocument/2006/relationships/slideLayout" Target="../slideLayouts/slideLayout1.xml"/><Relationship Id="rId1" Type="http://schemas.openxmlformats.org/officeDocument/2006/relationships/vmlDrawing" Target="../drawings/vmlDrawing1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Office_Word___29.docx"/><Relationship Id="rId7" Type="http://schemas.openxmlformats.org/officeDocument/2006/relationships/package" Target="../embeddings/Microsoft_Office_Word___31.docx"/><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package" Target="../embeddings/Microsoft_Office_Word___30.docx"/><Relationship Id="rId5" Type="http://schemas.openxmlformats.org/officeDocument/2006/relationships/image" Target="../media/image15.png"/><Relationship Id="rId4" Type="http://schemas.openxmlformats.org/officeDocument/2006/relationships/slide" Target="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Office_Word___32.docx"/><Relationship Id="rId7" Type="http://schemas.openxmlformats.org/officeDocument/2006/relationships/package" Target="../embeddings/Microsoft_Office_Word___36.docx"/><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package" Target="../embeddings/Microsoft_Office_Word___35.docx"/><Relationship Id="rId5" Type="http://schemas.openxmlformats.org/officeDocument/2006/relationships/package" Target="../embeddings/Microsoft_Office_Word___34.docx"/><Relationship Id="rId4" Type="http://schemas.openxmlformats.org/officeDocument/2006/relationships/package" Target="../embeddings/Microsoft_Office_Word___33.docx"/></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Office_Word___37.docx"/><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15.png"/><Relationship Id="rId5" Type="http://schemas.openxmlformats.org/officeDocument/2006/relationships/slide" Target="slide6.xml"/><Relationship Id="rId4" Type="http://schemas.openxmlformats.org/officeDocument/2006/relationships/package" Target="../embeddings/Microsoft_Office_Word___38.docx"/></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Office_Word___39.docx"/><Relationship Id="rId2" Type="http://schemas.openxmlformats.org/officeDocument/2006/relationships/slideLayout" Target="../slideLayouts/slideLayout1.xml"/><Relationship Id="rId1" Type="http://schemas.openxmlformats.org/officeDocument/2006/relationships/vmlDrawing" Target="../drawings/vmlDrawing15.vml"/><Relationship Id="rId5" Type="http://schemas.openxmlformats.org/officeDocument/2006/relationships/package" Target="../embeddings/Microsoft_Office_Word___41.docx"/><Relationship Id="rId4" Type="http://schemas.openxmlformats.org/officeDocument/2006/relationships/package" Target="../embeddings/Microsoft_Office_Word___40.docx"/></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Office_Word___42.docx"/><Relationship Id="rId7" Type="http://schemas.openxmlformats.org/officeDocument/2006/relationships/package" Target="../embeddings/Microsoft_Office_Word___46.docx"/><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package" Target="../embeddings/Microsoft_Office_Word___45.docx"/><Relationship Id="rId5" Type="http://schemas.openxmlformats.org/officeDocument/2006/relationships/package" Target="../embeddings/Microsoft_Office_Word___44.docx"/><Relationship Id="rId4" Type="http://schemas.openxmlformats.org/officeDocument/2006/relationships/package" Target="../embeddings/Microsoft_Office_Word___43.docx"/></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Office_Word___47.docx"/><Relationship Id="rId7" Type="http://schemas.openxmlformats.org/officeDocument/2006/relationships/package" Target="../embeddings/Microsoft_Office_Word___51.docx"/><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package" Target="../embeddings/Microsoft_Office_Word___50.docx"/><Relationship Id="rId5" Type="http://schemas.openxmlformats.org/officeDocument/2006/relationships/package" Target="../embeddings/Microsoft_Office_Word___49.docx"/><Relationship Id="rId4" Type="http://schemas.openxmlformats.org/officeDocument/2006/relationships/package" Target="../embeddings/Microsoft_Office_Word___48.docx"/></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Office_Word___52.docx"/><Relationship Id="rId7" Type="http://schemas.openxmlformats.org/officeDocument/2006/relationships/package" Target="../embeddings/Microsoft_Office_Word___56.docx"/><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package" Target="../embeddings/Microsoft_Office_Word___55.docx"/><Relationship Id="rId5" Type="http://schemas.openxmlformats.org/officeDocument/2006/relationships/package" Target="../embeddings/Microsoft_Office_Word___54.docx"/><Relationship Id="rId4" Type="http://schemas.openxmlformats.org/officeDocument/2006/relationships/package" Target="../embeddings/Microsoft_Office_Word___53.doc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Office_Word___57.docx"/><Relationship Id="rId2" Type="http://schemas.openxmlformats.org/officeDocument/2006/relationships/slideLayout" Target="../slideLayouts/slideLayout1.xml"/><Relationship Id="rId1" Type="http://schemas.openxmlformats.org/officeDocument/2006/relationships/vmlDrawing" Target="../drawings/vmlDrawing19.v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Office_Word___58.docx"/><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image" Target="../media/image15.png"/><Relationship Id="rId5" Type="http://schemas.openxmlformats.org/officeDocument/2006/relationships/slide" Target="slide6.xml"/><Relationship Id="rId4" Type="http://schemas.openxmlformats.org/officeDocument/2006/relationships/package" Target="../embeddings/Microsoft_Office_Word___59.docx"/></Relationships>
</file>

<file path=ppt/slides/_rels/slide32.xml.rels><?xml version="1.0" encoding="UTF-8" standalone="yes"?>
<Relationships xmlns="http://schemas.openxmlformats.org/package/2006/relationships"><Relationship Id="rId8" Type="http://schemas.openxmlformats.org/officeDocument/2006/relationships/slide" Target="slide43.xml"/><Relationship Id="rId13" Type="http://schemas.openxmlformats.org/officeDocument/2006/relationships/slide" Target="slide54.xml"/><Relationship Id="rId18" Type="http://schemas.openxmlformats.org/officeDocument/2006/relationships/package" Target="../embeddings/Microsoft_Office_Word___63.docx"/><Relationship Id="rId3" Type="http://schemas.openxmlformats.org/officeDocument/2006/relationships/slide" Target="slide32.xml"/><Relationship Id="rId7" Type="http://schemas.openxmlformats.org/officeDocument/2006/relationships/slide" Target="slide42.xml"/><Relationship Id="rId12" Type="http://schemas.openxmlformats.org/officeDocument/2006/relationships/slide" Target="slide51.xml"/><Relationship Id="rId17" Type="http://schemas.openxmlformats.org/officeDocument/2006/relationships/package" Target="../embeddings/Microsoft_Office_Word___62.docx"/><Relationship Id="rId2" Type="http://schemas.openxmlformats.org/officeDocument/2006/relationships/slideLayout" Target="../slideLayouts/slideLayout1.xml"/><Relationship Id="rId16" Type="http://schemas.openxmlformats.org/officeDocument/2006/relationships/package" Target="../embeddings/Microsoft_Office_Word___61.docx"/><Relationship Id="rId1" Type="http://schemas.openxmlformats.org/officeDocument/2006/relationships/vmlDrawing" Target="../drawings/vmlDrawing21.vml"/><Relationship Id="rId6" Type="http://schemas.openxmlformats.org/officeDocument/2006/relationships/slide" Target="slide39.xml"/><Relationship Id="rId11" Type="http://schemas.openxmlformats.org/officeDocument/2006/relationships/slide" Target="slide50.xml"/><Relationship Id="rId5" Type="http://schemas.openxmlformats.org/officeDocument/2006/relationships/slide" Target="slide36.xml"/><Relationship Id="rId15" Type="http://schemas.openxmlformats.org/officeDocument/2006/relationships/package" Target="../embeddings/Microsoft_Office_Word___60.docx"/><Relationship Id="rId10" Type="http://schemas.openxmlformats.org/officeDocument/2006/relationships/slide" Target="slide47.xml"/><Relationship Id="rId4" Type="http://schemas.openxmlformats.org/officeDocument/2006/relationships/slide" Target="slide34.xml"/><Relationship Id="rId9" Type="http://schemas.openxmlformats.org/officeDocument/2006/relationships/slide" Target="slide45.xml"/><Relationship Id="rId14" Type="http://schemas.openxmlformats.org/officeDocument/2006/relationships/slide" Target="slide56.xml"/></Relationships>
</file>

<file path=ppt/slides/_rels/slide33.xml.rels><?xml version="1.0" encoding="UTF-8" standalone="yes"?>
<Relationships xmlns="http://schemas.openxmlformats.org/package/2006/relationships"><Relationship Id="rId8" Type="http://schemas.openxmlformats.org/officeDocument/2006/relationships/slide" Target="slide43.xml"/><Relationship Id="rId13" Type="http://schemas.openxmlformats.org/officeDocument/2006/relationships/slide" Target="slide54.xml"/><Relationship Id="rId3" Type="http://schemas.openxmlformats.org/officeDocument/2006/relationships/slide" Target="slide32.xml"/><Relationship Id="rId7" Type="http://schemas.openxmlformats.org/officeDocument/2006/relationships/slide" Target="slide42.xml"/><Relationship Id="rId12" Type="http://schemas.openxmlformats.org/officeDocument/2006/relationships/slide" Target="slide51.xml"/><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slide" Target="slide39.xml"/><Relationship Id="rId11" Type="http://schemas.openxmlformats.org/officeDocument/2006/relationships/slide" Target="slide50.xml"/><Relationship Id="rId5" Type="http://schemas.openxmlformats.org/officeDocument/2006/relationships/slide" Target="slide36.xml"/><Relationship Id="rId15" Type="http://schemas.openxmlformats.org/officeDocument/2006/relationships/package" Target="../embeddings/Microsoft_Office_Word___64.docx"/><Relationship Id="rId10" Type="http://schemas.openxmlformats.org/officeDocument/2006/relationships/slide" Target="slide47.xml"/><Relationship Id="rId4" Type="http://schemas.openxmlformats.org/officeDocument/2006/relationships/slide" Target="slide34.xml"/><Relationship Id="rId9" Type="http://schemas.openxmlformats.org/officeDocument/2006/relationships/slide" Target="slide45.xml"/><Relationship Id="rId14" Type="http://schemas.openxmlformats.org/officeDocument/2006/relationships/slide" Target="slide56.xml"/></Relationships>
</file>

<file path=ppt/slides/_rels/slide34.xml.rels><?xml version="1.0" encoding="UTF-8" standalone="yes"?>
<Relationships xmlns="http://schemas.openxmlformats.org/package/2006/relationships"><Relationship Id="rId8" Type="http://schemas.openxmlformats.org/officeDocument/2006/relationships/slide" Target="slide42.xml"/><Relationship Id="rId13" Type="http://schemas.openxmlformats.org/officeDocument/2006/relationships/slide" Target="slide51.xml"/><Relationship Id="rId3" Type="http://schemas.openxmlformats.org/officeDocument/2006/relationships/package" Target="../embeddings/Microsoft_Office_Word___65.docx"/><Relationship Id="rId7" Type="http://schemas.openxmlformats.org/officeDocument/2006/relationships/slide" Target="slide39.xml"/><Relationship Id="rId12" Type="http://schemas.openxmlformats.org/officeDocument/2006/relationships/slide" Target="slide50.xml"/><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slide" Target="slide36.xml"/><Relationship Id="rId11" Type="http://schemas.openxmlformats.org/officeDocument/2006/relationships/slide" Target="slide47.xml"/><Relationship Id="rId5" Type="http://schemas.openxmlformats.org/officeDocument/2006/relationships/slide" Target="slide34.xml"/><Relationship Id="rId15" Type="http://schemas.openxmlformats.org/officeDocument/2006/relationships/slide" Target="slide56.xml"/><Relationship Id="rId10" Type="http://schemas.openxmlformats.org/officeDocument/2006/relationships/slide" Target="slide45.xml"/><Relationship Id="rId4" Type="http://schemas.openxmlformats.org/officeDocument/2006/relationships/slide" Target="slide32.xml"/><Relationship Id="rId9" Type="http://schemas.openxmlformats.org/officeDocument/2006/relationships/slide" Target="slide43.xml"/><Relationship Id="rId14" Type="http://schemas.openxmlformats.org/officeDocument/2006/relationships/slide" Target="slide54.xml"/></Relationships>
</file>

<file path=ppt/slides/_rels/slide35.xml.rels><?xml version="1.0" encoding="UTF-8" standalone="yes"?>
<Relationships xmlns="http://schemas.openxmlformats.org/package/2006/relationships"><Relationship Id="rId8" Type="http://schemas.openxmlformats.org/officeDocument/2006/relationships/slide" Target="slide34.xml"/><Relationship Id="rId13" Type="http://schemas.openxmlformats.org/officeDocument/2006/relationships/slide" Target="slide45.xml"/><Relationship Id="rId18" Type="http://schemas.openxmlformats.org/officeDocument/2006/relationships/slide" Target="slide56.xml"/><Relationship Id="rId3" Type="http://schemas.openxmlformats.org/officeDocument/2006/relationships/package" Target="../embeddings/Microsoft_Office_Word___66.docx"/><Relationship Id="rId7" Type="http://schemas.openxmlformats.org/officeDocument/2006/relationships/slide" Target="slide32.xml"/><Relationship Id="rId12" Type="http://schemas.openxmlformats.org/officeDocument/2006/relationships/slide" Target="slide43.xml"/><Relationship Id="rId17" Type="http://schemas.openxmlformats.org/officeDocument/2006/relationships/slide" Target="slide54.xml"/><Relationship Id="rId2" Type="http://schemas.openxmlformats.org/officeDocument/2006/relationships/slideLayout" Target="../slideLayouts/slideLayout1.xml"/><Relationship Id="rId16" Type="http://schemas.openxmlformats.org/officeDocument/2006/relationships/slide" Target="slide51.xml"/><Relationship Id="rId1" Type="http://schemas.openxmlformats.org/officeDocument/2006/relationships/vmlDrawing" Target="../drawings/vmlDrawing24.vml"/><Relationship Id="rId6" Type="http://schemas.openxmlformats.org/officeDocument/2006/relationships/package" Target="../embeddings/Microsoft_Office_Word___69.docx"/><Relationship Id="rId11" Type="http://schemas.openxmlformats.org/officeDocument/2006/relationships/slide" Target="slide42.xml"/><Relationship Id="rId5" Type="http://schemas.openxmlformats.org/officeDocument/2006/relationships/package" Target="../embeddings/Microsoft_Office_Word___68.docx"/><Relationship Id="rId15" Type="http://schemas.openxmlformats.org/officeDocument/2006/relationships/slide" Target="slide50.xml"/><Relationship Id="rId10" Type="http://schemas.openxmlformats.org/officeDocument/2006/relationships/slide" Target="slide39.xml"/><Relationship Id="rId4" Type="http://schemas.openxmlformats.org/officeDocument/2006/relationships/package" Target="../embeddings/Microsoft_Office_Word___67.docx"/><Relationship Id="rId9" Type="http://schemas.openxmlformats.org/officeDocument/2006/relationships/slide" Target="slide36.xml"/><Relationship Id="rId14" Type="http://schemas.openxmlformats.org/officeDocument/2006/relationships/slide" Target="slide47.xml"/></Relationships>
</file>

<file path=ppt/slides/_rels/slide36.xml.rels><?xml version="1.0" encoding="UTF-8" standalone="yes"?>
<Relationships xmlns="http://schemas.openxmlformats.org/package/2006/relationships"><Relationship Id="rId8" Type="http://schemas.openxmlformats.org/officeDocument/2006/relationships/slide" Target="slide39.xml"/><Relationship Id="rId13" Type="http://schemas.openxmlformats.org/officeDocument/2006/relationships/slide" Target="slide50.xml"/><Relationship Id="rId3" Type="http://schemas.openxmlformats.org/officeDocument/2006/relationships/package" Target="../embeddings/Microsoft_Office_Word___70.docx"/><Relationship Id="rId7" Type="http://schemas.openxmlformats.org/officeDocument/2006/relationships/slide" Target="slide36.xml"/><Relationship Id="rId12" Type="http://schemas.openxmlformats.org/officeDocument/2006/relationships/slide" Target="slide47.xml"/><Relationship Id="rId2" Type="http://schemas.openxmlformats.org/officeDocument/2006/relationships/slideLayout" Target="../slideLayouts/slideLayout1.xml"/><Relationship Id="rId16" Type="http://schemas.openxmlformats.org/officeDocument/2006/relationships/slide" Target="slide56.xml"/><Relationship Id="rId1" Type="http://schemas.openxmlformats.org/officeDocument/2006/relationships/vmlDrawing" Target="../drawings/vmlDrawing25.vml"/><Relationship Id="rId6" Type="http://schemas.openxmlformats.org/officeDocument/2006/relationships/slide" Target="slide34.xml"/><Relationship Id="rId11" Type="http://schemas.openxmlformats.org/officeDocument/2006/relationships/slide" Target="slide45.xml"/><Relationship Id="rId5" Type="http://schemas.openxmlformats.org/officeDocument/2006/relationships/slide" Target="slide32.xml"/><Relationship Id="rId15" Type="http://schemas.openxmlformats.org/officeDocument/2006/relationships/slide" Target="slide54.xml"/><Relationship Id="rId10" Type="http://schemas.openxmlformats.org/officeDocument/2006/relationships/slide" Target="slide43.xml"/><Relationship Id="rId4" Type="http://schemas.openxmlformats.org/officeDocument/2006/relationships/package" Target="../embeddings/Microsoft_Office_Word___71.docx"/><Relationship Id="rId9" Type="http://schemas.openxmlformats.org/officeDocument/2006/relationships/slide" Target="slide42.xml"/><Relationship Id="rId14" Type="http://schemas.openxmlformats.org/officeDocument/2006/relationships/slide" Target="slide51.xml"/></Relationships>
</file>

<file path=ppt/slides/_rels/slide37.xml.rels><?xml version="1.0" encoding="UTF-8" standalone="yes"?>
<Relationships xmlns="http://schemas.openxmlformats.org/package/2006/relationships"><Relationship Id="rId8" Type="http://schemas.openxmlformats.org/officeDocument/2006/relationships/slide" Target="slide39.xml"/><Relationship Id="rId13" Type="http://schemas.openxmlformats.org/officeDocument/2006/relationships/slide" Target="slide50.xml"/><Relationship Id="rId3" Type="http://schemas.openxmlformats.org/officeDocument/2006/relationships/package" Target="../embeddings/Microsoft_Office_Word___72.docx"/><Relationship Id="rId7" Type="http://schemas.openxmlformats.org/officeDocument/2006/relationships/slide" Target="slide36.xml"/><Relationship Id="rId12" Type="http://schemas.openxmlformats.org/officeDocument/2006/relationships/slide" Target="slide47.xml"/><Relationship Id="rId2" Type="http://schemas.openxmlformats.org/officeDocument/2006/relationships/slideLayout" Target="../slideLayouts/slideLayout1.xml"/><Relationship Id="rId16" Type="http://schemas.openxmlformats.org/officeDocument/2006/relationships/slide" Target="slide56.xml"/><Relationship Id="rId1" Type="http://schemas.openxmlformats.org/officeDocument/2006/relationships/vmlDrawing" Target="../drawings/vmlDrawing26.vml"/><Relationship Id="rId6" Type="http://schemas.openxmlformats.org/officeDocument/2006/relationships/slide" Target="slide34.xml"/><Relationship Id="rId11" Type="http://schemas.openxmlformats.org/officeDocument/2006/relationships/slide" Target="slide45.xml"/><Relationship Id="rId5" Type="http://schemas.openxmlformats.org/officeDocument/2006/relationships/slide" Target="slide32.xml"/><Relationship Id="rId15" Type="http://schemas.openxmlformats.org/officeDocument/2006/relationships/slide" Target="slide54.xml"/><Relationship Id="rId10" Type="http://schemas.openxmlformats.org/officeDocument/2006/relationships/slide" Target="slide43.xml"/><Relationship Id="rId4" Type="http://schemas.openxmlformats.org/officeDocument/2006/relationships/package" Target="../embeddings/Microsoft_Office_Word___73.docx"/><Relationship Id="rId9" Type="http://schemas.openxmlformats.org/officeDocument/2006/relationships/slide" Target="slide42.xml"/><Relationship Id="rId14" Type="http://schemas.openxmlformats.org/officeDocument/2006/relationships/slide" Target="slide51.xml"/></Relationships>
</file>

<file path=ppt/slides/_rels/slide38.xml.rels><?xml version="1.0" encoding="UTF-8" standalone="yes"?>
<Relationships xmlns="http://schemas.openxmlformats.org/package/2006/relationships"><Relationship Id="rId8" Type="http://schemas.openxmlformats.org/officeDocument/2006/relationships/slide" Target="slide43.xml"/><Relationship Id="rId13" Type="http://schemas.openxmlformats.org/officeDocument/2006/relationships/slide" Target="slide54.xml"/><Relationship Id="rId3" Type="http://schemas.openxmlformats.org/officeDocument/2006/relationships/slide" Target="slide32.xml"/><Relationship Id="rId7" Type="http://schemas.openxmlformats.org/officeDocument/2006/relationships/slide" Target="slide42.xml"/><Relationship Id="rId12" Type="http://schemas.openxmlformats.org/officeDocument/2006/relationships/slide" Target="slide51.xml"/><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slide" Target="slide39.xml"/><Relationship Id="rId11" Type="http://schemas.openxmlformats.org/officeDocument/2006/relationships/slide" Target="slide50.xml"/><Relationship Id="rId5" Type="http://schemas.openxmlformats.org/officeDocument/2006/relationships/slide" Target="slide36.xml"/><Relationship Id="rId15" Type="http://schemas.openxmlformats.org/officeDocument/2006/relationships/package" Target="../embeddings/Microsoft_Office_Word___74.docx"/><Relationship Id="rId10" Type="http://schemas.openxmlformats.org/officeDocument/2006/relationships/slide" Target="slide47.xml"/><Relationship Id="rId4" Type="http://schemas.openxmlformats.org/officeDocument/2006/relationships/slide" Target="slide34.xml"/><Relationship Id="rId9" Type="http://schemas.openxmlformats.org/officeDocument/2006/relationships/slide" Target="slide45.xml"/><Relationship Id="rId14" Type="http://schemas.openxmlformats.org/officeDocument/2006/relationships/slide" Target="slide56.xml"/></Relationships>
</file>

<file path=ppt/slides/_rels/slide39.xml.rels><?xml version="1.0" encoding="UTF-8" standalone="yes"?>
<Relationships xmlns="http://schemas.openxmlformats.org/package/2006/relationships"><Relationship Id="rId8" Type="http://schemas.openxmlformats.org/officeDocument/2006/relationships/slide" Target="slide36.xml"/><Relationship Id="rId13" Type="http://schemas.openxmlformats.org/officeDocument/2006/relationships/slide" Target="slide47.xml"/><Relationship Id="rId3" Type="http://schemas.openxmlformats.org/officeDocument/2006/relationships/package" Target="../embeddings/Microsoft_Office_Word___75.docx"/><Relationship Id="rId7" Type="http://schemas.openxmlformats.org/officeDocument/2006/relationships/slide" Target="slide34.xml"/><Relationship Id="rId12" Type="http://schemas.openxmlformats.org/officeDocument/2006/relationships/slide" Target="slide45.xml"/><Relationship Id="rId17" Type="http://schemas.openxmlformats.org/officeDocument/2006/relationships/slide" Target="slide56.xml"/><Relationship Id="rId2" Type="http://schemas.openxmlformats.org/officeDocument/2006/relationships/slideLayout" Target="../slideLayouts/slideLayout1.xml"/><Relationship Id="rId16" Type="http://schemas.openxmlformats.org/officeDocument/2006/relationships/slide" Target="slide54.xml"/><Relationship Id="rId1" Type="http://schemas.openxmlformats.org/officeDocument/2006/relationships/vmlDrawing" Target="../drawings/vmlDrawing28.vml"/><Relationship Id="rId6" Type="http://schemas.openxmlformats.org/officeDocument/2006/relationships/slide" Target="slide32.xml"/><Relationship Id="rId11" Type="http://schemas.openxmlformats.org/officeDocument/2006/relationships/slide" Target="slide43.xml"/><Relationship Id="rId5" Type="http://schemas.openxmlformats.org/officeDocument/2006/relationships/package" Target="../embeddings/Microsoft_Office_Word___77.docx"/><Relationship Id="rId15" Type="http://schemas.openxmlformats.org/officeDocument/2006/relationships/slide" Target="slide51.xml"/><Relationship Id="rId10" Type="http://schemas.openxmlformats.org/officeDocument/2006/relationships/slide" Target="slide42.xml"/><Relationship Id="rId4" Type="http://schemas.openxmlformats.org/officeDocument/2006/relationships/package" Target="../embeddings/Microsoft_Office_Word___76.docx"/><Relationship Id="rId9" Type="http://schemas.openxmlformats.org/officeDocument/2006/relationships/slide" Target="slide39.xml"/><Relationship Id="rId14" Type="http://schemas.openxmlformats.org/officeDocument/2006/relationships/slide" Target="slide5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slide" Target="slide42.xml"/><Relationship Id="rId13" Type="http://schemas.openxmlformats.org/officeDocument/2006/relationships/slide" Target="slide51.xml"/><Relationship Id="rId18" Type="http://schemas.openxmlformats.org/officeDocument/2006/relationships/package" Target="../embeddings/Microsoft_Office_Word___81.docx"/><Relationship Id="rId3" Type="http://schemas.openxmlformats.org/officeDocument/2006/relationships/package" Target="../embeddings/Microsoft_Office_Word___78.docx"/><Relationship Id="rId7" Type="http://schemas.openxmlformats.org/officeDocument/2006/relationships/slide" Target="slide39.xml"/><Relationship Id="rId12" Type="http://schemas.openxmlformats.org/officeDocument/2006/relationships/slide" Target="slide50.xml"/><Relationship Id="rId17" Type="http://schemas.openxmlformats.org/officeDocument/2006/relationships/package" Target="../embeddings/Microsoft_Office_Word___80.docx"/><Relationship Id="rId2" Type="http://schemas.openxmlformats.org/officeDocument/2006/relationships/slideLayout" Target="../slideLayouts/slideLayout1.xml"/><Relationship Id="rId16" Type="http://schemas.openxmlformats.org/officeDocument/2006/relationships/package" Target="../embeddings/Microsoft_Office_Word___79.docx"/><Relationship Id="rId1" Type="http://schemas.openxmlformats.org/officeDocument/2006/relationships/vmlDrawing" Target="../drawings/vmlDrawing29.vml"/><Relationship Id="rId6" Type="http://schemas.openxmlformats.org/officeDocument/2006/relationships/slide" Target="slide36.xml"/><Relationship Id="rId11" Type="http://schemas.openxmlformats.org/officeDocument/2006/relationships/slide" Target="slide47.xml"/><Relationship Id="rId5" Type="http://schemas.openxmlformats.org/officeDocument/2006/relationships/slide" Target="slide34.xml"/><Relationship Id="rId15" Type="http://schemas.openxmlformats.org/officeDocument/2006/relationships/slide" Target="slide56.xml"/><Relationship Id="rId10" Type="http://schemas.openxmlformats.org/officeDocument/2006/relationships/slide" Target="slide45.xml"/><Relationship Id="rId4" Type="http://schemas.openxmlformats.org/officeDocument/2006/relationships/slide" Target="slide32.xml"/><Relationship Id="rId9" Type="http://schemas.openxmlformats.org/officeDocument/2006/relationships/slide" Target="slide43.xml"/><Relationship Id="rId14" Type="http://schemas.openxmlformats.org/officeDocument/2006/relationships/slide" Target="slide54.xml"/></Relationships>
</file>

<file path=ppt/slides/_rels/slide41.xml.rels><?xml version="1.0" encoding="UTF-8" standalone="yes"?>
<Relationships xmlns="http://schemas.openxmlformats.org/package/2006/relationships"><Relationship Id="rId8" Type="http://schemas.openxmlformats.org/officeDocument/2006/relationships/slide" Target="slide42.xml"/><Relationship Id="rId13" Type="http://schemas.openxmlformats.org/officeDocument/2006/relationships/slide" Target="slide51.xml"/><Relationship Id="rId3" Type="http://schemas.openxmlformats.org/officeDocument/2006/relationships/package" Target="../embeddings/Microsoft_Office_Word___82.docx"/><Relationship Id="rId7" Type="http://schemas.openxmlformats.org/officeDocument/2006/relationships/slide" Target="slide39.xml"/><Relationship Id="rId12" Type="http://schemas.openxmlformats.org/officeDocument/2006/relationships/slide" Target="slide50.xml"/><Relationship Id="rId2" Type="http://schemas.openxmlformats.org/officeDocument/2006/relationships/slideLayout" Target="../slideLayouts/slideLayout1.xml"/><Relationship Id="rId16" Type="http://schemas.openxmlformats.org/officeDocument/2006/relationships/package" Target="../embeddings/Microsoft_Office_Word___83.docx"/><Relationship Id="rId1" Type="http://schemas.openxmlformats.org/officeDocument/2006/relationships/vmlDrawing" Target="../drawings/vmlDrawing30.vml"/><Relationship Id="rId6" Type="http://schemas.openxmlformats.org/officeDocument/2006/relationships/slide" Target="slide36.xml"/><Relationship Id="rId11" Type="http://schemas.openxmlformats.org/officeDocument/2006/relationships/slide" Target="slide47.xml"/><Relationship Id="rId5" Type="http://schemas.openxmlformats.org/officeDocument/2006/relationships/slide" Target="slide34.xml"/><Relationship Id="rId15" Type="http://schemas.openxmlformats.org/officeDocument/2006/relationships/slide" Target="slide56.xml"/><Relationship Id="rId10" Type="http://schemas.openxmlformats.org/officeDocument/2006/relationships/slide" Target="slide45.xml"/><Relationship Id="rId4" Type="http://schemas.openxmlformats.org/officeDocument/2006/relationships/slide" Target="slide32.xml"/><Relationship Id="rId9" Type="http://schemas.openxmlformats.org/officeDocument/2006/relationships/slide" Target="slide43.xml"/><Relationship Id="rId14" Type="http://schemas.openxmlformats.org/officeDocument/2006/relationships/slide" Target="slide54.xml"/></Relationships>
</file>

<file path=ppt/slides/_rels/slide42.xml.rels><?xml version="1.0" encoding="UTF-8" standalone="yes"?>
<Relationships xmlns="http://schemas.openxmlformats.org/package/2006/relationships"><Relationship Id="rId8" Type="http://schemas.openxmlformats.org/officeDocument/2006/relationships/slide" Target="slide39.xml"/><Relationship Id="rId13" Type="http://schemas.openxmlformats.org/officeDocument/2006/relationships/slide" Target="slide50.xml"/><Relationship Id="rId3" Type="http://schemas.openxmlformats.org/officeDocument/2006/relationships/package" Target="../embeddings/Microsoft_Office_Word___84.docx"/><Relationship Id="rId7" Type="http://schemas.openxmlformats.org/officeDocument/2006/relationships/slide" Target="slide36.xml"/><Relationship Id="rId12" Type="http://schemas.openxmlformats.org/officeDocument/2006/relationships/slide" Target="slide47.xml"/><Relationship Id="rId2" Type="http://schemas.openxmlformats.org/officeDocument/2006/relationships/slideLayout" Target="../slideLayouts/slideLayout1.xml"/><Relationship Id="rId16" Type="http://schemas.openxmlformats.org/officeDocument/2006/relationships/slide" Target="slide56.xml"/><Relationship Id="rId1" Type="http://schemas.openxmlformats.org/officeDocument/2006/relationships/vmlDrawing" Target="../drawings/vmlDrawing31.vml"/><Relationship Id="rId6" Type="http://schemas.openxmlformats.org/officeDocument/2006/relationships/slide" Target="slide34.xml"/><Relationship Id="rId11" Type="http://schemas.openxmlformats.org/officeDocument/2006/relationships/slide" Target="slide45.xml"/><Relationship Id="rId5" Type="http://schemas.openxmlformats.org/officeDocument/2006/relationships/slide" Target="slide32.xml"/><Relationship Id="rId15" Type="http://schemas.openxmlformats.org/officeDocument/2006/relationships/slide" Target="slide54.xml"/><Relationship Id="rId10" Type="http://schemas.openxmlformats.org/officeDocument/2006/relationships/slide" Target="slide43.xml"/><Relationship Id="rId4" Type="http://schemas.openxmlformats.org/officeDocument/2006/relationships/package" Target="../embeddings/Microsoft_Office_Word___85.docx"/><Relationship Id="rId9" Type="http://schemas.openxmlformats.org/officeDocument/2006/relationships/slide" Target="slide42.xml"/><Relationship Id="rId14" Type="http://schemas.openxmlformats.org/officeDocument/2006/relationships/slide" Target="slide51.xml"/></Relationships>
</file>

<file path=ppt/slides/_rels/slide43.xml.rels><?xml version="1.0" encoding="UTF-8" standalone="yes"?>
<Relationships xmlns="http://schemas.openxmlformats.org/package/2006/relationships"><Relationship Id="rId8" Type="http://schemas.openxmlformats.org/officeDocument/2006/relationships/slide" Target="slide43.xml"/><Relationship Id="rId13" Type="http://schemas.openxmlformats.org/officeDocument/2006/relationships/slide" Target="slide54.xml"/><Relationship Id="rId3" Type="http://schemas.openxmlformats.org/officeDocument/2006/relationships/slide" Target="slide32.xml"/><Relationship Id="rId7" Type="http://schemas.openxmlformats.org/officeDocument/2006/relationships/slide" Target="slide42.xml"/><Relationship Id="rId12" Type="http://schemas.openxmlformats.org/officeDocument/2006/relationships/slide" Target="slide51.xml"/><Relationship Id="rId2" Type="http://schemas.openxmlformats.org/officeDocument/2006/relationships/slideLayout" Target="../slideLayouts/slideLayout1.xml"/><Relationship Id="rId16" Type="http://schemas.openxmlformats.org/officeDocument/2006/relationships/package" Target="../embeddings/Microsoft_Office_Word___87.docx"/><Relationship Id="rId1" Type="http://schemas.openxmlformats.org/officeDocument/2006/relationships/vmlDrawing" Target="../drawings/vmlDrawing32.vml"/><Relationship Id="rId6" Type="http://schemas.openxmlformats.org/officeDocument/2006/relationships/slide" Target="slide39.xml"/><Relationship Id="rId11" Type="http://schemas.openxmlformats.org/officeDocument/2006/relationships/slide" Target="slide50.xml"/><Relationship Id="rId5" Type="http://schemas.openxmlformats.org/officeDocument/2006/relationships/slide" Target="slide36.xml"/><Relationship Id="rId15" Type="http://schemas.openxmlformats.org/officeDocument/2006/relationships/package" Target="../embeddings/Microsoft_Office_Word___86.docx"/><Relationship Id="rId10" Type="http://schemas.openxmlformats.org/officeDocument/2006/relationships/slide" Target="slide47.xml"/><Relationship Id="rId4" Type="http://schemas.openxmlformats.org/officeDocument/2006/relationships/slide" Target="slide34.xml"/><Relationship Id="rId9" Type="http://schemas.openxmlformats.org/officeDocument/2006/relationships/slide" Target="slide45.xml"/><Relationship Id="rId14" Type="http://schemas.openxmlformats.org/officeDocument/2006/relationships/slide" Target="slide56.xml"/></Relationships>
</file>

<file path=ppt/slides/_rels/slide44.xml.rels><?xml version="1.0" encoding="UTF-8" standalone="yes"?>
<Relationships xmlns="http://schemas.openxmlformats.org/package/2006/relationships"><Relationship Id="rId8" Type="http://schemas.openxmlformats.org/officeDocument/2006/relationships/slide" Target="slide43.xml"/><Relationship Id="rId13" Type="http://schemas.openxmlformats.org/officeDocument/2006/relationships/slide" Target="slide54.xml"/><Relationship Id="rId3" Type="http://schemas.openxmlformats.org/officeDocument/2006/relationships/slide" Target="slide32.xml"/><Relationship Id="rId7" Type="http://schemas.openxmlformats.org/officeDocument/2006/relationships/slide" Target="slide42.xml"/><Relationship Id="rId12" Type="http://schemas.openxmlformats.org/officeDocument/2006/relationships/slide" Target="slide51.xml"/><Relationship Id="rId2" Type="http://schemas.openxmlformats.org/officeDocument/2006/relationships/slideLayout" Target="../slideLayouts/slideLayout1.xml"/><Relationship Id="rId1" Type="http://schemas.openxmlformats.org/officeDocument/2006/relationships/vmlDrawing" Target="../drawings/vmlDrawing33.vml"/><Relationship Id="rId6" Type="http://schemas.openxmlformats.org/officeDocument/2006/relationships/slide" Target="slide39.xml"/><Relationship Id="rId11" Type="http://schemas.openxmlformats.org/officeDocument/2006/relationships/slide" Target="slide50.xml"/><Relationship Id="rId5" Type="http://schemas.openxmlformats.org/officeDocument/2006/relationships/slide" Target="slide36.xml"/><Relationship Id="rId15" Type="http://schemas.openxmlformats.org/officeDocument/2006/relationships/package" Target="../embeddings/Microsoft_Office_Word___88.docx"/><Relationship Id="rId10" Type="http://schemas.openxmlformats.org/officeDocument/2006/relationships/slide" Target="slide47.xml"/><Relationship Id="rId4" Type="http://schemas.openxmlformats.org/officeDocument/2006/relationships/slide" Target="slide34.xml"/><Relationship Id="rId9" Type="http://schemas.openxmlformats.org/officeDocument/2006/relationships/slide" Target="slide45.xml"/><Relationship Id="rId14" Type="http://schemas.openxmlformats.org/officeDocument/2006/relationships/slide" Target="slide56.xml"/></Relationships>
</file>

<file path=ppt/slides/_rels/slide45.xml.rels><?xml version="1.0" encoding="UTF-8" standalone="yes"?>
<Relationships xmlns="http://schemas.openxmlformats.org/package/2006/relationships"><Relationship Id="rId8" Type="http://schemas.openxmlformats.org/officeDocument/2006/relationships/slide" Target="slide43.xml"/><Relationship Id="rId13" Type="http://schemas.openxmlformats.org/officeDocument/2006/relationships/slide" Target="slide54.xml"/><Relationship Id="rId3" Type="http://schemas.openxmlformats.org/officeDocument/2006/relationships/slide" Target="slide32.xml"/><Relationship Id="rId7" Type="http://schemas.openxmlformats.org/officeDocument/2006/relationships/slide" Target="slide42.xml"/><Relationship Id="rId12" Type="http://schemas.openxmlformats.org/officeDocument/2006/relationships/slide" Target="slide51.xml"/><Relationship Id="rId2" Type="http://schemas.openxmlformats.org/officeDocument/2006/relationships/slideLayout" Target="../slideLayouts/slideLayout1.xml"/><Relationship Id="rId1" Type="http://schemas.openxmlformats.org/officeDocument/2006/relationships/vmlDrawing" Target="../drawings/vmlDrawing34.vml"/><Relationship Id="rId6" Type="http://schemas.openxmlformats.org/officeDocument/2006/relationships/slide" Target="slide39.xml"/><Relationship Id="rId11" Type="http://schemas.openxmlformats.org/officeDocument/2006/relationships/slide" Target="slide50.xml"/><Relationship Id="rId5" Type="http://schemas.openxmlformats.org/officeDocument/2006/relationships/slide" Target="slide36.xml"/><Relationship Id="rId15" Type="http://schemas.openxmlformats.org/officeDocument/2006/relationships/package" Target="../embeddings/Microsoft_Office_Word___89.docx"/><Relationship Id="rId10" Type="http://schemas.openxmlformats.org/officeDocument/2006/relationships/slide" Target="slide47.xml"/><Relationship Id="rId4" Type="http://schemas.openxmlformats.org/officeDocument/2006/relationships/slide" Target="slide34.xml"/><Relationship Id="rId9" Type="http://schemas.openxmlformats.org/officeDocument/2006/relationships/slide" Target="slide45.xml"/><Relationship Id="rId14" Type="http://schemas.openxmlformats.org/officeDocument/2006/relationships/slide" Target="slide56.xml"/></Relationships>
</file>

<file path=ppt/slides/_rels/slide46.xml.rels><?xml version="1.0" encoding="UTF-8" standalone="yes"?>
<Relationships xmlns="http://schemas.openxmlformats.org/package/2006/relationships"><Relationship Id="rId8" Type="http://schemas.openxmlformats.org/officeDocument/2006/relationships/slide" Target="slide45.xml"/><Relationship Id="rId13" Type="http://schemas.openxmlformats.org/officeDocument/2006/relationships/slide" Target="slide56.xml"/><Relationship Id="rId3" Type="http://schemas.openxmlformats.org/officeDocument/2006/relationships/slide" Target="slide34.xml"/><Relationship Id="rId7" Type="http://schemas.openxmlformats.org/officeDocument/2006/relationships/slide" Target="slide43.xml"/><Relationship Id="rId12" Type="http://schemas.openxmlformats.org/officeDocument/2006/relationships/slide" Target="slide54.xml"/><Relationship Id="rId2" Type="http://schemas.openxmlformats.org/officeDocument/2006/relationships/slide" Target="slide32.xml"/><Relationship Id="rId1" Type="http://schemas.openxmlformats.org/officeDocument/2006/relationships/slideLayout" Target="../slideLayouts/slideLayout1.xml"/><Relationship Id="rId6" Type="http://schemas.openxmlformats.org/officeDocument/2006/relationships/slide" Target="slide42.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6.xml"/><Relationship Id="rId9" Type="http://schemas.openxmlformats.org/officeDocument/2006/relationships/slide" Target="slide47.xml"/></Relationships>
</file>

<file path=ppt/slides/_rels/slide47.xml.rels><?xml version="1.0" encoding="UTF-8" standalone="yes"?>
<Relationships xmlns="http://schemas.openxmlformats.org/package/2006/relationships"><Relationship Id="rId8" Type="http://schemas.openxmlformats.org/officeDocument/2006/relationships/slide" Target="slide39.xml"/><Relationship Id="rId13" Type="http://schemas.openxmlformats.org/officeDocument/2006/relationships/slide" Target="slide50.xml"/><Relationship Id="rId3" Type="http://schemas.openxmlformats.org/officeDocument/2006/relationships/package" Target="../embeddings/Microsoft_Office_Word___90.docx"/><Relationship Id="rId7" Type="http://schemas.openxmlformats.org/officeDocument/2006/relationships/slide" Target="slide36.xml"/><Relationship Id="rId12" Type="http://schemas.openxmlformats.org/officeDocument/2006/relationships/slide" Target="slide47.xml"/><Relationship Id="rId17" Type="http://schemas.openxmlformats.org/officeDocument/2006/relationships/package" Target="../embeddings/Microsoft_Office_Word___92.docx"/><Relationship Id="rId2" Type="http://schemas.openxmlformats.org/officeDocument/2006/relationships/slideLayout" Target="../slideLayouts/slideLayout1.xml"/><Relationship Id="rId16" Type="http://schemas.openxmlformats.org/officeDocument/2006/relationships/slide" Target="slide56.xml"/><Relationship Id="rId1" Type="http://schemas.openxmlformats.org/officeDocument/2006/relationships/vmlDrawing" Target="../drawings/vmlDrawing35.vml"/><Relationship Id="rId6" Type="http://schemas.openxmlformats.org/officeDocument/2006/relationships/slide" Target="slide34.xml"/><Relationship Id="rId11" Type="http://schemas.openxmlformats.org/officeDocument/2006/relationships/slide" Target="slide45.xml"/><Relationship Id="rId5" Type="http://schemas.openxmlformats.org/officeDocument/2006/relationships/slide" Target="slide32.xml"/><Relationship Id="rId15" Type="http://schemas.openxmlformats.org/officeDocument/2006/relationships/slide" Target="slide54.xml"/><Relationship Id="rId10" Type="http://schemas.openxmlformats.org/officeDocument/2006/relationships/slide" Target="slide43.xml"/><Relationship Id="rId4" Type="http://schemas.openxmlformats.org/officeDocument/2006/relationships/package" Target="../embeddings/Microsoft_Office_Word___91.docx"/><Relationship Id="rId9" Type="http://schemas.openxmlformats.org/officeDocument/2006/relationships/slide" Target="slide42.xml"/><Relationship Id="rId14" Type="http://schemas.openxmlformats.org/officeDocument/2006/relationships/slide" Target="slide51.xml"/></Relationships>
</file>

<file path=ppt/slides/_rels/slide48.xml.rels><?xml version="1.0" encoding="UTF-8" standalone="yes"?>
<Relationships xmlns="http://schemas.openxmlformats.org/package/2006/relationships"><Relationship Id="rId8" Type="http://schemas.openxmlformats.org/officeDocument/2006/relationships/slide" Target="slide42.xml"/><Relationship Id="rId13" Type="http://schemas.openxmlformats.org/officeDocument/2006/relationships/slide" Target="slide51.xml"/><Relationship Id="rId3" Type="http://schemas.openxmlformats.org/officeDocument/2006/relationships/package" Target="../embeddings/Microsoft_Office_Word___93.docx"/><Relationship Id="rId7" Type="http://schemas.openxmlformats.org/officeDocument/2006/relationships/slide" Target="slide39.xml"/><Relationship Id="rId12" Type="http://schemas.openxmlformats.org/officeDocument/2006/relationships/slide" Target="slide50.xml"/><Relationship Id="rId2" Type="http://schemas.openxmlformats.org/officeDocument/2006/relationships/slideLayout" Target="../slideLayouts/slideLayout1.xml"/><Relationship Id="rId16" Type="http://schemas.openxmlformats.org/officeDocument/2006/relationships/package" Target="../embeddings/Microsoft_Office_Word___94.docx"/><Relationship Id="rId1" Type="http://schemas.openxmlformats.org/officeDocument/2006/relationships/vmlDrawing" Target="../drawings/vmlDrawing36.vml"/><Relationship Id="rId6" Type="http://schemas.openxmlformats.org/officeDocument/2006/relationships/slide" Target="slide36.xml"/><Relationship Id="rId11" Type="http://schemas.openxmlformats.org/officeDocument/2006/relationships/slide" Target="slide47.xml"/><Relationship Id="rId5" Type="http://schemas.openxmlformats.org/officeDocument/2006/relationships/slide" Target="slide34.xml"/><Relationship Id="rId15" Type="http://schemas.openxmlformats.org/officeDocument/2006/relationships/slide" Target="slide56.xml"/><Relationship Id="rId10" Type="http://schemas.openxmlformats.org/officeDocument/2006/relationships/slide" Target="slide45.xml"/><Relationship Id="rId4" Type="http://schemas.openxmlformats.org/officeDocument/2006/relationships/slide" Target="slide32.xml"/><Relationship Id="rId9" Type="http://schemas.openxmlformats.org/officeDocument/2006/relationships/slide" Target="slide43.xml"/><Relationship Id="rId14" Type="http://schemas.openxmlformats.org/officeDocument/2006/relationships/slide" Target="slide54.xml"/></Relationships>
</file>

<file path=ppt/slides/_rels/slide49.xml.rels><?xml version="1.0" encoding="UTF-8" standalone="yes"?>
<Relationships xmlns="http://schemas.openxmlformats.org/package/2006/relationships"><Relationship Id="rId8" Type="http://schemas.openxmlformats.org/officeDocument/2006/relationships/slide" Target="slide42.xml"/><Relationship Id="rId13" Type="http://schemas.openxmlformats.org/officeDocument/2006/relationships/slide" Target="slide51.xml"/><Relationship Id="rId3" Type="http://schemas.openxmlformats.org/officeDocument/2006/relationships/package" Target="../embeddings/Microsoft_Office_Word___95.docx"/><Relationship Id="rId7" Type="http://schemas.openxmlformats.org/officeDocument/2006/relationships/slide" Target="slide39.xml"/><Relationship Id="rId12" Type="http://schemas.openxmlformats.org/officeDocument/2006/relationships/slide" Target="slide50.xml"/><Relationship Id="rId2" Type="http://schemas.openxmlformats.org/officeDocument/2006/relationships/slideLayout" Target="../slideLayouts/slideLayout1.xml"/><Relationship Id="rId16" Type="http://schemas.openxmlformats.org/officeDocument/2006/relationships/package" Target="../embeddings/Microsoft_Office_Word___96.docx"/><Relationship Id="rId1" Type="http://schemas.openxmlformats.org/officeDocument/2006/relationships/vmlDrawing" Target="../drawings/vmlDrawing37.vml"/><Relationship Id="rId6" Type="http://schemas.openxmlformats.org/officeDocument/2006/relationships/slide" Target="slide36.xml"/><Relationship Id="rId11" Type="http://schemas.openxmlformats.org/officeDocument/2006/relationships/slide" Target="slide47.xml"/><Relationship Id="rId5" Type="http://schemas.openxmlformats.org/officeDocument/2006/relationships/slide" Target="slide34.xml"/><Relationship Id="rId15" Type="http://schemas.openxmlformats.org/officeDocument/2006/relationships/slide" Target="slide56.xml"/><Relationship Id="rId10" Type="http://schemas.openxmlformats.org/officeDocument/2006/relationships/slide" Target="slide45.xml"/><Relationship Id="rId4" Type="http://schemas.openxmlformats.org/officeDocument/2006/relationships/slide" Target="slide32.xml"/><Relationship Id="rId9" Type="http://schemas.openxmlformats.org/officeDocument/2006/relationships/slide" Target="slide43.xml"/><Relationship Id="rId14" Type="http://schemas.openxmlformats.org/officeDocument/2006/relationships/slide" Target="slide54.xml"/></Relationships>
</file>

<file path=ppt/slides/_rels/slide5.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6.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slide" Target="slide42.xml"/><Relationship Id="rId13" Type="http://schemas.openxmlformats.org/officeDocument/2006/relationships/slide" Target="slide51.xml"/><Relationship Id="rId3" Type="http://schemas.openxmlformats.org/officeDocument/2006/relationships/package" Target="../embeddings/Microsoft_Office_Word___97.docx"/><Relationship Id="rId7" Type="http://schemas.openxmlformats.org/officeDocument/2006/relationships/slide" Target="slide39.xml"/><Relationship Id="rId12" Type="http://schemas.openxmlformats.org/officeDocument/2006/relationships/slide" Target="slide50.xml"/><Relationship Id="rId17" Type="http://schemas.openxmlformats.org/officeDocument/2006/relationships/package" Target="../embeddings/Microsoft_Office_Word___99.docx"/><Relationship Id="rId2" Type="http://schemas.openxmlformats.org/officeDocument/2006/relationships/slideLayout" Target="../slideLayouts/slideLayout1.xml"/><Relationship Id="rId16" Type="http://schemas.openxmlformats.org/officeDocument/2006/relationships/package" Target="../embeddings/Microsoft_Office_Word___98.docx"/><Relationship Id="rId1" Type="http://schemas.openxmlformats.org/officeDocument/2006/relationships/vmlDrawing" Target="../drawings/vmlDrawing38.vml"/><Relationship Id="rId6" Type="http://schemas.openxmlformats.org/officeDocument/2006/relationships/slide" Target="slide36.xml"/><Relationship Id="rId11" Type="http://schemas.openxmlformats.org/officeDocument/2006/relationships/slide" Target="slide47.xml"/><Relationship Id="rId5" Type="http://schemas.openxmlformats.org/officeDocument/2006/relationships/slide" Target="slide34.xml"/><Relationship Id="rId15" Type="http://schemas.openxmlformats.org/officeDocument/2006/relationships/slide" Target="slide56.xml"/><Relationship Id="rId10" Type="http://schemas.openxmlformats.org/officeDocument/2006/relationships/slide" Target="slide45.xml"/><Relationship Id="rId4" Type="http://schemas.openxmlformats.org/officeDocument/2006/relationships/slide" Target="slide32.xml"/><Relationship Id="rId9" Type="http://schemas.openxmlformats.org/officeDocument/2006/relationships/slide" Target="slide43.xml"/><Relationship Id="rId14" Type="http://schemas.openxmlformats.org/officeDocument/2006/relationships/slide" Target="slide54.xml"/></Relationships>
</file>

<file path=ppt/slides/_rels/slide51.xml.rels><?xml version="1.0" encoding="UTF-8" standalone="yes"?>
<Relationships xmlns="http://schemas.openxmlformats.org/package/2006/relationships"><Relationship Id="rId8" Type="http://schemas.openxmlformats.org/officeDocument/2006/relationships/slide" Target="slide45.xml"/><Relationship Id="rId13" Type="http://schemas.openxmlformats.org/officeDocument/2006/relationships/slide" Target="slide56.xml"/><Relationship Id="rId3" Type="http://schemas.openxmlformats.org/officeDocument/2006/relationships/slide" Target="slide34.xml"/><Relationship Id="rId7" Type="http://schemas.openxmlformats.org/officeDocument/2006/relationships/slide" Target="slide43.xml"/><Relationship Id="rId12" Type="http://schemas.openxmlformats.org/officeDocument/2006/relationships/slide" Target="slide54.xml"/><Relationship Id="rId2" Type="http://schemas.openxmlformats.org/officeDocument/2006/relationships/slide" Target="slide32.xml"/><Relationship Id="rId1" Type="http://schemas.openxmlformats.org/officeDocument/2006/relationships/slideLayout" Target="../slideLayouts/slideLayout1.xml"/><Relationship Id="rId6" Type="http://schemas.openxmlformats.org/officeDocument/2006/relationships/slide" Target="slide42.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6.xml"/><Relationship Id="rId9" Type="http://schemas.openxmlformats.org/officeDocument/2006/relationships/slide" Target="slide47.xml"/><Relationship Id="rId14" Type="http://schemas.openxmlformats.org/officeDocument/2006/relationships/image" Target="../media/image105.png"/></Relationships>
</file>

<file path=ppt/slides/_rels/slide52.xml.rels><?xml version="1.0" encoding="UTF-8" standalone="yes"?>
<Relationships xmlns="http://schemas.openxmlformats.org/package/2006/relationships"><Relationship Id="rId8" Type="http://schemas.openxmlformats.org/officeDocument/2006/relationships/slide" Target="slide45.xml"/><Relationship Id="rId13" Type="http://schemas.openxmlformats.org/officeDocument/2006/relationships/slide" Target="slide56.xml"/><Relationship Id="rId3" Type="http://schemas.openxmlformats.org/officeDocument/2006/relationships/slide" Target="slide34.xml"/><Relationship Id="rId7" Type="http://schemas.openxmlformats.org/officeDocument/2006/relationships/slide" Target="slide43.xml"/><Relationship Id="rId12" Type="http://schemas.openxmlformats.org/officeDocument/2006/relationships/slide" Target="slide54.xml"/><Relationship Id="rId2" Type="http://schemas.openxmlformats.org/officeDocument/2006/relationships/slide" Target="slide32.xml"/><Relationship Id="rId1" Type="http://schemas.openxmlformats.org/officeDocument/2006/relationships/slideLayout" Target="../slideLayouts/slideLayout1.xml"/><Relationship Id="rId6" Type="http://schemas.openxmlformats.org/officeDocument/2006/relationships/slide" Target="slide42.xml"/><Relationship Id="rId11" Type="http://schemas.openxmlformats.org/officeDocument/2006/relationships/slide" Target="slide51.xml"/><Relationship Id="rId5" Type="http://schemas.openxmlformats.org/officeDocument/2006/relationships/slide" Target="slide39.xml"/><Relationship Id="rId10" Type="http://schemas.openxmlformats.org/officeDocument/2006/relationships/slide" Target="slide50.xml"/><Relationship Id="rId4" Type="http://schemas.openxmlformats.org/officeDocument/2006/relationships/slide" Target="slide36.xml"/><Relationship Id="rId9" Type="http://schemas.openxmlformats.org/officeDocument/2006/relationships/slide" Target="slide47.xml"/><Relationship Id="rId14" Type="http://schemas.openxmlformats.org/officeDocument/2006/relationships/image" Target="../media/image106.png"/></Relationships>
</file>

<file path=ppt/slides/_rels/slide53.xml.rels><?xml version="1.0" encoding="UTF-8" standalone="yes"?>
<Relationships xmlns="http://schemas.openxmlformats.org/package/2006/relationships"><Relationship Id="rId8" Type="http://schemas.openxmlformats.org/officeDocument/2006/relationships/slide" Target="slide43.xml"/><Relationship Id="rId13" Type="http://schemas.openxmlformats.org/officeDocument/2006/relationships/slide" Target="slide54.xml"/><Relationship Id="rId3" Type="http://schemas.openxmlformats.org/officeDocument/2006/relationships/slide" Target="slide32.xml"/><Relationship Id="rId7" Type="http://schemas.openxmlformats.org/officeDocument/2006/relationships/slide" Target="slide42.xml"/><Relationship Id="rId12" Type="http://schemas.openxmlformats.org/officeDocument/2006/relationships/slide" Target="slide51.xml"/><Relationship Id="rId17" Type="http://schemas.openxmlformats.org/officeDocument/2006/relationships/package" Target="../embeddings/Microsoft_Office_Word___102.docx"/><Relationship Id="rId2" Type="http://schemas.openxmlformats.org/officeDocument/2006/relationships/slideLayout" Target="../slideLayouts/slideLayout1.xml"/><Relationship Id="rId16" Type="http://schemas.openxmlformats.org/officeDocument/2006/relationships/package" Target="../embeddings/Microsoft_Office_Word___101.docx"/><Relationship Id="rId1" Type="http://schemas.openxmlformats.org/officeDocument/2006/relationships/vmlDrawing" Target="../drawings/vmlDrawing39.vml"/><Relationship Id="rId6" Type="http://schemas.openxmlformats.org/officeDocument/2006/relationships/slide" Target="slide39.xml"/><Relationship Id="rId11" Type="http://schemas.openxmlformats.org/officeDocument/2006/relationships/slide" Target="slide50.xml"/><Relationship Id="rId5" Type="http://schemas.openxmlformats.org/officeDocument/2006/relationships/slide" Target="slide36.xml"/><Relationship Id="rId15" Type="http://schemas.openxmlformats.org/officeDocument/2006/relationships/package" Target="../embeddings/Microsoft_Office_Word___100.docx"/><Relationship Id="rId10" Type="http://schemas.openxmlformats.org/officeDocument/2006/relationships/slide" Target="slide47.xml"/><Relationship Id="rId4" Type="http://schemas.openxmlformats.org/officeDocument/2006/relationships/slide" Target="slide34.xml"/><Relationship Id="rId9" Type="http://schemas.openxmlformats.org/officeDocument/2006/relationships/slide" Target="slide45.xml"/><Relationship Id="rId14" Type="http://schemas.openxmlformats.org/officeDocument/2006/relationships/slide" Target="slide56.xml"/></Relationships>
</file>

<file path=ppt/slides/_rels/slide54.xml.rels><?xml version="1.0" encoding="UTF-8" standalone="yes"?>
<Relationships xmlns="http://schemas.openxmlformats.org/package/2006/relationships"><Relationship Id="rId8" Type="http://schemas.openxmlformats.org/officeDocument/2006/relationships/slide" Target="slide43.xml"/><Relationship Id="rId13" Type="http://schemas.openxmlformats.org/officeDocument/2006/relationships/slide" Target="slide54.xml"/><Relationship Id="rId3" Type="http://schemas.openxmlformats.org/officeDocument/2006/relationships/slide" Target="slide32.xml"/><Relationship Id="rId7" Type="http://schemas.openxmlformats.org/officeDocument/2006/relationships/slide" Target="slide42.xml"/><Relationship Id="rId12" Type="http://schemas.openxmlformats.org/officeDocument/2006/relationships/slide" Target="slide51.xml"/><Relationship Id="rId2" Type="http://schemas.openxmlformats.org/officeDocument/2006/relationships/slideLayout" Target="../slideLayouts/slideLayout1.xml"/><Relationship Id="rId1" Type="http://schemas.openxmlformats.org/officeDocument/2006/relationships/vmlDrawing" Target="../drawings/vmlDrawing40.vml"/><Relationship Id="rId6" Type="http://schemas.openxmlformats.org/officeDocument/2006/relationships/slide" Target="slide39.xml"/><Relationship Id="rId11" Type="http://schemas.openxmlformats.org/officeDocument/2006/relationships/slide" Target="slide50.xml"/><Relationship Id="rId5" Type="http://schemas.openxmlformats.org/officeDocument/2006/relationships/slide" Target="slide36.xml"/><Relationship Id="rId15" Type="http://schemas.openxmlformats.org/officeDocument/2006/relationships/package" Target="../embeddings/Microsoft_Office_Word___103.docx"/><Relationship Id="rId10" Type="http://schemas.openxmlformats.org/officeDocument/2006/relationships/slide" Target="slide47.xml"/><Relationship Id="rId4" Type="http://schemas.openxmlformats.org/officeDocument/2006/relationships/slide" Target="slide34.xml"/><Relationship Id="rId9" Type="http://schemas.openxmlformats.org/officeDocument/2006/relationships/slide" Target="slide45.xml"/><Relationship Id="rId14" Type="http://schemas.openxmlformats.org/officeDocument/2006/relationships/slide" Target="slide56.xml"/></Relationships>
</file>

<file path=ppt/slides/_rels/slide55.xml.rels><?xml version="1.0" encoding="UTF-8" standalone="yes"?>
<Relationships xmlns="http://schemas.openxmlformats.org/package/2006/relationships"><Relationship Id="rId8" Type="http://schemas.openxmlformats.org/officeDocument/2006/relationships/slide" Target="slide42.xml"/><Relationship Id="rId13" Type="http://schemas.openxmlformats.org/officeDocument/2006/relationships/slide" Target="slide51.xml"/><Relationship Id="rId3" Type="http://schemas.openxmlformats.org/officeDocument/2006/relationships/package" Target="../embeddings/Microsoft_Office_Word___104.docx"/><Relationship Id="rId7" Type="http://schemas.openxmlformats.org/officeDocument/2006/relationships/slide" Target="slide39.xml"/><Relationship Id="rId12" Type="http://schemas.openxmlformats.org/officeDocument/2006/relationships/slide" Target="slide50.xml"/><Relationship Id="rId17" Type="http://schemas.openxmlformats.org/officeDocument/2006/relationships/package" Target="../embeddings/Microsoft_Office_Word___106.docx"/><Relationship Id="rId2" Type="http://schemas.openxmlformats.org/officeDocument/2006/relationships/slideLayout" Target="../slideLayouts/slideLayout1.xml"/><Relationship Id="rId16" Type="http://schemas.openxmlformats.org/officeDocument/2006/relationships/package" Target="../embeddings/Microsoft_Office_Word___105.docx"/><Relationship Id="rId1" Type="http://schemas.openxmlformats.org/officeDocument/2006/relationships/vmlDrawing" Target="../drawings/vmlDrawing41.vml"/><Relationship Id="rId6" Type="http://schemas.openxmlformats.org/officeDocument/2006/relationships/slide" Target="slide36.xml"/><Relationship Id="rId11" Type="http://schemas.openxmlformats.org/officeDocument/2006/relationships/slide" Target="slide47.xml"/><Relationship Id="rId5" Type="http://schemas.openxmlformats.org/officeDocument/2006/relationships/slide" Target="slide34.xml"/><Relationship Id="rId15" Type="http://schemas.openxmlformats.org/officeDocument/2006/relationships/slide" Target="slide56.xml"/><Relationship Id="rId10" Type="http://schemas.openxmlformats.org/officeDocument/2006/relationships/slide" Target="slide45.xml"/><Relationship Id="rId4" Type="http://schemas.openxmlformats.org/officeDocument/2006/relationships/slide" Target="slide32.xml"/><Relationship Id="rId9" Type="http://schemas.openxmlformats.org/officeDocument/2006/relationships/slide" Target="slide43.xml"/><Relationship Id="rId14" Type="http://schemas.openxmlformats.org/officeDocument/2006/relationships/slide" Target="slide54.xml"/></Relationships>
</file>

<file path=ppt/slides/_rels/slide56.xml.rels><?xml version="1.0" encoding="UTF-8" standalone="yes"?>
<Relationships xmlns="http://schemas.openxmlformats.org/package/2006/relationships"><Relationship Id="rId8" Type="http://schemas.openxmlformats.org/officeDocument/2006/relationships/slide" Target="slide43.xml"/><Relationship Id="rId13" Type="http://schemas.openxmlformats.org/officeDocument/2006/relationships/slide" Target="slide54.xml"/><Relationship Id="rId3" Type="http://schemas.openxmlformats.org/officeDocument/2006/relationships/slide" Target="slide32.xml"/><Relationship Id="rId7" Type="http://schemas.openxmlformats.org/officeDocument/2006/relationships/slide" Target="slide42.xml"/><Relationship Id="rId12" Type="http://schemas.openxmlformats.org/officeDocument/2006/relationships/slide" Target="slide51.xml"/><Relationship Id="rId2" Type="http://schemas.openxmlformats.org/officeDocument/2006/relationships/slideLayout" Target="../slideLayouts/slideLayout1.xml"/><Relationship Id="rId1" Type="http://schemas.openxmlformats.org/officeDocument/2006/relationships/vmlDrawing" Target="../drawings/vmlDrawing42.vml"/><Relationship Id="rId6" Type="http://schemas.openxmlformats.org/officeDocument/2006/relationships/slide" Target="slide39.xml"/><Relationship Id="rId11" Type="http://schemas.openxmlformats.org/officeDocument/2006/relationships/slide" Target="slide50.xml"/><Relationship Id="rId5" Type="http://schemas.openxmlformats.org/officeDocument/2006/relationships/slide" Target="slide36.xml"/><Relationship Id="rId15" Type="http://schemas.openxmlformats.org/officeDocument/2006/relationships/package" Target="../embeddings/Microsoft_Office_Word___107.docx"/><Relationship Id="rId10" Type="http://schemas.openxmlformats.org/officeDocument/2006/relationships/slide" Target="slide47.xml"/><Relationship Id="rId4" Type="http://schemas.openxmlformats.org/officeDocument/2006/relationships/slide" Target="slide34.xml"/><Relationship Id="rId9" Type="http://schemas.openxmlformats.org/officeDocument/2006/relationships/slide" Target="slide45.xml"/><Relationship Id="rId14" Type="http://schemas.openxmlformats.org/officeDocument/2006/relationships/slide" Target="slide56.xml"/></Relationships>
</file>

<file path=ppt/slides/_rels/slide57.xml.rels><?xml version="1.0" encoding="UTF-8" standalone="yes"?>
<Relationships xmlns="http://schemas.openxmlformats.org/package/2006/relationships"><Relationship Id="rId8" Type="http://schemas.openxmlformats.org/officeDocument/2006/relationships/slide" Target="slide43.xml"/><Relationship Id="rId13" Type="http://schemas.openxmlformats.org/officeDocument/2006/relationships/slide" Target="slide54.xml"/><Relationship Id="rId3" Type="http://schemas.openxmlformats.org/officeDocument/2006/relationships/slide" Target="slide32.xml"/><Relationship Id="rId7" Type="http://schemas.openxmlformats.org/officeDocument/2006/relationships/slide" Target="slide42.xml"/><Relationship Id="rId12" Type="http://schemas.openxmlformats.org/officeDocument/2006/relationships/slide" Target="slide51.xml"/><Relationship Id="rId2" Type="http://schemas.openxmlformats.org/officeDocument/2006/relationships/slideLayout" Target="../slideLayouts/slideLayout1.xml"/><Relationship Id="rId1" Type="http://schemas.openxmlformats.org/officeDocument/2006/relationships/vmlDrawing" Target="../drawings/vmlDrawing43.vml"/><Relationship Id="rId6" Type="http://schemas.openxmlformats.org/officeDocument/2006/relationships/slide" Target="slide39.xml"/><Relationship Id="rId11" Type="http://schemas.openxmlformats.org/officeDocument/2006/relationships/slide" Target="slide50.xml"/><Relationship Id="rId5" Type="http://schemas.openxmlformats.org/officeDocument/2006/relationships/slide" Target="slide36.xml"/><Relationship Id="rId15" Type="http://schemas.openxmlformats.org/officeDocument/2006/relationships/package" Target="../embeddings/Microsoft_Office_Word___108.docx"/><Relationship Id="rId10" Type="http://schemas.openxmlformats.org/officeDocument/2006/relationships/slide" Target="slide47.xml"/><Relationship Id="rId4" Type="http://schemas.openxmlformats.org/officeDocument/2006/relationships/slide" Target="slide34.xml"/><Relationship Id="rId9" Type="http://schemas.openxmlformats.org/officeDocument/2006/relationships/slide" Target="slide45.xml"/><Relationship Id="rId14" Type="http://schemas.openxmlformats.org/officeDocument/2006/relationships/slide" Target="slide56.xml"/></Relationships>
</file>

<file path=ppt/slides/_rels/slide58.xml.rels><?xml version="1.0" encoding="UTF-8" standalone="yes"?>
<Relationships xmlns="http://schemas.openxmlformats.org/package/2006/relationships"><Relationship Id="rId8" Type="http://schemas.openxmlformats.org/officeDocument/2006/relationships/slide" Target="slide43.xml"/><Relationship Id="rId13" Type="http://schemas.openxmlformats.org/officeDocument/2006/relationships/slide" Target="slide54.xml"/><Relationship Id="rId3" Type="http://schemas.openxmlformats.org/officeDocument/2006/relationships/slide" Target="slide32.xml"/><Relationship Id="rId7" Type="http://schemas.openxmlformats.org/officeDocument/2006/relationships/slide" Target="slide42.xml"/><Relationship Id="rId12" Type="http://schemas.openxmlformats.org/officeDocument/2006/relationships/slide" Target="slide51.xml"/><Relationship Id="rId17" Type="http://schemas.openxmlformats.org/officeDocument/2006/relationships/package" Target="../embeddings/Microsoft_Office_Word___111.docx"/><Relationship Id="rId2" Type="http://schemas.openxmlformats.org/officeDocument/2006/relationships/slideLayout" Target="../slideLayouts/slideLayout1.xml"/><Relationship Id="rId16" Type="http://schemas.openxmlformats.org/officeDocument/2006/relationships/package" Target="../embeddings/Microsoft_Office_Word___110.docx"/><Relationship Id="rId1" Type="http://schemas.openxmlformats.org/officeDocument/2006/relationships/vmlDrawing" Target="../drawings/vmlDrawing44.vml"/><Relationship Id="rId6" Type="http://schemas.openxmlformats.org/officeDocument/2006/relationships/slide" Target="slide39.xml"/><Relationship Id="rId11" Type="http://schemas.openxmlformats.org/officeDocument/2006/relationships/slide" Target="slide50.xml"/><Relationship Id="rId5" Type="http://schemas.openxmlformats.org/officeDocument/2006/relationships/slide" Target="slide36.xml"/><Relationship Id="rId15" Type="http://schemas.openxmlformats.org/officeDocument/2006/relationships/package" Target="../embeddings/Microsoft_Office_Word___109.docx"/><Relationship Id="rId10" Type="http://schemas.openxmlformats.org/officeDocument/2006/relationships/slide" Target="slide47.xml"/><Relationship Id="rId4" Type="http://schemas.openxmlformats.org/officeDocument/2006/relationships/slide" Target="slide34.xml"/><Relationship Id="rId9" Type="http://schemas.openxmlformats.org/officeDocument/2006/relationships/slide" Target="slide45.xml"/><Relationship Id="rId14" Type="http://schemas.openxmlformats.org/officeDocument/2006/relationships/slide" Target="slide56.xml"/></Relationships>
</file>

<file path=ppt/slides/_rels/slide59.xml.rels><?xml version="1.0" encoding="UTF-8" standalone="yes"?>
<Relationships xmlns="http://schemas.openxmlformats.org/package/2006/relationships"><Relationship Id="rId8" Type="http://schemas.openxmlformats.org/officeDocument/2006/relationships/slide" Target="slide43.xml"/><Relationship Id="rId13" Type="http://schemas.openxmlformats.org/officeDocument/2006/relationships/slide" Target="slide54.xml"/><Relationship Id="rId3" Type="http://schemas.openxmlformats.org/officeDocument/2006/relationships/slide" Target="slide32.xml"/><Relationship Id="rId7" Type="http://schemas.openxmlformats.org/officeDocument/2006/relationships/slide" Target="slide42.xml"/><Relationship Id="rId12" Type="http://schemas.openxmlformats.org/officeDocument/2006/relationships/slide" Target="slide51.xml"/><Relationship Id="rId17" Type="http://schemas.openxmlformats.org/officeDocument/2006/relationships/package" Target="../embeddings/Microsoft_Office_Word___114.docx"/><Relationship Id="rId2" Type="http://schemas.openxmlformats.org/officeDocument/2006/relationships/slideLayout" Target="../slideLayouts/slideLayout1.xml"/><Relationship Id="rId16" Type="http://schemas.openxmlformats.org/officeDocument/2006/relationships/package" Target="../embeddings/Microsoft_Office_Word___113.docx"/><Relationship Id="rId1" Type="http://schemas.openxmlformats.org/officeDocument/2006/relationships/vmlDrawing" Target="../drawings/vmlDrawing45.vml"/><Relationship Id="rId6" Type="http://schemas.openxmlformats.org/officeDocument/2006/relationships/slide" Target="slide39.xml"/><Relationship Id="rId11" Type="http://schemas.openxmlformats.org/officeDocument/2006/relationships/slide" Target="slide50.xml"/><Relationship Id="rId5" Type="http://schemas.openxmlformats.org/officeDocument/2006/relationships/slide" Target="slide36.xml"/><Relationship Id="rId15" Type="http://schemas.openxmlformats.org/officeDocument/2006/relationships/package" Target="../embeddings/Microsoft_Office_Word___112.docx"/><Relationship Id="rId10" Type="http://schemas.openxmlformats.org/officeDocument/2006/relationships/slide" Target="slide47.xml"/><Relationship Id="rId4" Type="http://schemas.openxmlformats.org/officeDocument/2006/relationships/slide" Target="slide34.xml"/><Relationship Id="rId9" Type="http://schemas.openxmlformats.org/officeDocument/2006/relationships/slide" Target="slide45.xml"/><Relationship Id="rId14" Type="http://schemas.openxmlformats.org/officeDocument/2006/relationships/slide" Target="slide56.xml"/></Relationships>
</file>

<file path=ppt/slides/_rels/slide6.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26.xml"/><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slide" Target="slide21.xml"/><Relationship Id="rId5" Type="http://schemas.openxmlformats.org/officeDocument/2006/relationships/image" Target="../media/image4.png"/><Relationship Id="rId4" Type="http://schemas.openxmlformats.org/officeDocument/2006/relationships/slide" Target="slide5.xml"/></Relationships>
</file>

<file path=ppt/slides/_rels/slide60.xml.rels><?xml version="1.0" encoding="UTF-8" standalone="yes"?>
<Relationships xmlns="http://schemas.openxmlformats.org/package/2006/relationships"><Relationship Id="rId8" Type="http://schemas.openxmlformats.org/officeDocument/2006/relationships/slide" Target="slide42.xml"/><Relationship Id="rId13" Type="http://schemas.openxmlformats.org/officeDocument/2006/relationships/slide" Target="slide51.xml"/><Relationship Id="rId3" Type="http://schemas.openxmlformats.org/officeDocument/2006/relationships/image" Target="../media/image4.png"/><Relationship Id="rId7" Type="http://schemas.openxmlformats.org/officeDocument/2006/relationships/slide" Target="slide39.xml"/><Relationship Id="rId12" Type="http://schemas.openxmlformats.org/officeDocument/2006/relationships/slide" Target="slide50.xml"/><Relationship Id="rId2" Type="http://schemas.openxmlformats.org/officeDocument/2006/relationships/slide" Target="slide5.xml"/><Relationship Id="rId1" Type="http://schemas.openxmlformats.org/officeDocument/2006/relationships/slideLayout" Target="../slideLayouts/slideLayout1.xml"/><Relationship Id="rId6" Type="http://schemas.openxmlformats.org/officeDocument/2006/relationships/slide" Target="slide36.xml"/><Relationship Id="rId11" Type="http://schemas.openxmlformats.org/officeDocument/2006/relationships/slide" Target="slide47.xml"/><Relationship Id="rId5" Type="http://schemas.openxmlformats.org/officeDocument/2006/relationships/slide" Target="slide34.xml"/><Relationship Id="rId15" Type="http://schemas.openxmlformats.org/officeDocument/2006/relationships/slide" Target="slide56.xml"/><Relationship Id="rId10" Type="http://schemas.openxmlformats.org/officeDocument/2006/relationships/slide" Target="slide45.xml"/><Relationship Id="rId4" Type="http://schemas.openxmlformats.org/officeDocument/2006/relationships/slide" Target="slide32.xml"/><Relationship Id="rId9" Type="http://schemas.openxmlformats.org/officeDocument/2006/relationships/slide" Target="slide43.xml"/><Relationship Id="rId14" Type="http://schemas.openxmlformats.org/officeDocument/2006/relationships/slide" Target="slide54.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Office_Word___1.docx"/><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Office_Word___2.docx"/><Relationship Id="rId2" Type="http://schemas.openxmlformats.org/officeDocument/2006/relationships/slideLayout" Target="../slideLayouts/slideLayout1.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1164357"/>
            <a:ext cx="9144000" cy="23762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微软雅黑" panose="020B0503020204020204" pitchFamily="34" charset="-122"/>
            </a:endParaRPr>
          </a:p>
        </p:txBody>
      </p:sp>
      <p:pic>
        <p:nvPicPr>
          <p:cNvPr id="11" name="Picture 6" descr="C:\Users\x201i\Desktop\未标题-2.png"/>
          <p:cNvPicPr>
            <a:picLocks noChangeAspect="1" noChangeArrowheads="1"/>
          </p:cNvPicPr>
          <p:nvPr/>
        </p:nvPicPr>
        <p:blipFill>
          <a:blip r:embed="rId2">
            <a:extLst>
              <a:ext uri="{28A0092B-C50C-407E-A947-70E740481C1C}">
                <a14:useLocalDpi xmlns:a14="http://schemas.microsoft.com/office/drawing/2010/main" xmlns=""/>
              </a:ext>
            </a:extLst>
          </a:blip>
          <a:srcRect/>
          <a:stretch>
            <a:fillRect/>
          </a:stretch>
        </p:blipFill>
        <p:spPr bwMode="auto">
          <a:xfrm>
            <a:off x="0" y="4515966"/>
            <a:ext cx="9144000" cy="46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p:nvSpPr>
        <p:spPr>
          <a:xfrm>
            <a:off x="-36512" y="3795886"/>
            <a:ext cx="8790463" cy="707886"/>
          </a:xfrm>
          <a:prstGeom prst="rect">
            <a:avLst/>
          </a:prstGeom>
          <a:noFill/>
        </p:spPr>
        <p:txBody>
          <a:bodyPr wrap="square">
            <a:spAutoFit/>
          </a:bodyPr>
          <a:lstStyle/>
          <a:p>
            <a:pPr algn="ctr" fontAlgn="auto">
              <a:spcBef>
                <a:spcPts val="0"/>
              </a:spcBef>
              <a:spcAft>
                <a:spcPts val="0"/>
              </a:spcAft>
              <a:defRPr/>
            </a:pPr>
            <a:r>
              <a:rPr lang="zh-CN" altLang="en-US" sz="40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Times New Roman" pitchFamily="18" charset="0"/>
                <a:ea typeface="微软雅黑" pitchFamily="34" charset="-122"/>
              </a:rPr>
              <a:t>第</a:t>
            </a:r>
            <a:r>
              <a:rPr lang="en-US" altLang="zh-CN" sz="40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Times New Roman" pitchFamily="18" charset="0"/>
                <a:ea typeface="微软雅黑" pitchFamily="34" charset="-122"/>
              </a:rPr>
              <a:t>40</a:t>
            </a:r>
            <a:r>
              <a:rPr lang="zh-CN" altLang="en-US" sz="40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Times New Roman" pitchFamily="18" charset="0"/>
                <a:ea typeface="微软雅黑" pitchFamily="34" charset="-122"/>
              </a:rPr>
              <a:t>练　转化与化归思想</a:t>
            </a:r>
          </a:p>
        </p:txBody>
      </p:sp>
      <p:sp>
        <p:nvSpPr>
          <p:cNvPr id="7" name="TextBox 11"/>
          <p:cNvSpPr txBox="1"/>
          <p:nvPr/>
        </p:nvSpPr>
        <p:spPr>
          <a:xfrm>
            <a:off x="84096" y="771550"/>
            <a:ext cx="2255655" cy="323165"/>
          </a:xfrm>
          <a:prstGeom prst="rect">
            <a:avLst/>
          </a:prstGeom>
          <a:noFill/>
        </p:spPr>
        <p:txBody>
          <a:bodyPr wrap="square">
            <a:spAutoFit/>
          </a:bodyPr>
          <a:lstStyle/>
          <a:p>
            <a:pPr algn="ctr" fontAlgn="auto">
              <a:spcBef>
                <a:spcPts val="0"/>
              </a:spcBef>
              <a:spcAft>
                <a:spcPts val="0"/>
              </a:spcAft>
              <a:defRPr/>
            </a:pPr>
            <a:r>
              <a:rPr lang="zh-CN" altLang="en-US" sz="1500" b="1" dirty="0" smtClean="0">
                <a:solidFill>
                  <a:schemeClr val="bg1">
                    <a:lumMod val="50000"/>
                  </a:schemeClr>
                </a:solidFill>
                <a:effectLst>
                  <a:reflection blurRad="25400" stA="30000" endPos="30000" dist="50800" dir="5400000" sy="-100000" algn="bl" rotWithShape="0"/>
                </a:effectLst>
                <a:latin typeface="Times New Roman" pitchFamily="18" charset="0"/>
                <a:ea typeface="微软雅黑" pitchFamily="34" charset="-122"/>
                <a:cs typeface="Times New Roman" pitchFamily="18" charset="0"/>
              </a:rPr>
              <a:t>专题</a:t>
            </a:r>
            <a:r>
              <a:rPr lang="en-US" altLang="zh-CN" sz="1500" b="1" dirty="0" smtClean="0">
                <a:solidFill>
                  <a:schemeClr val="bg1">
                    <a:lumMod val="50000"/>
                  </a:schemeClr>
                </a:solidFill>
                <a:effectLst>
                  <a:reflection blurRad="25400" stA="30000" endPos="30000" dist="50800" dir="5400000" sy="-100000" algn="bl" rotWithShape="0"/>
                </a:effectLst>
                <a:latin typeface="Times New Roman" pitchFamily="18" charset="0"/>
                <a:ea typeface="微软雅黑" pitchFamily="34" charset="-122"/>
                <a:cs typeface="Times New Roman" pitchFamily="18" charset="0"/>
              </a:rPr>
              <a:t>9   </a:t>
            </a:r>
            <a:r>
              <a:rPr lang="zh-CN" altLang="en-US" sz="1500" b="1" dirty="0" smtClean="0">
                <a:solidFill>
                  <a:schemeClr val="bg1">
                    <a:lumMod val="50000"/>
                  </a:schemeClr>
                </a:solidFill>
                <a:effectLst>
                  <a:reflection blurRad="25400" stA="30000" endPos="30000" dist="50800" dir="5400000" sy="-100000" algn="bl" rotWithShape="0"/>
                </a:effectLst>
                <a:latin typeface="Times New Roman" pitchFamily="18" charset="0"/>
                <a:ea typeface="微软雅黑" pitchFamily="34" charset="-122"/>
                <a:cs typeface="Times New Roman" pitchFamily="18" charset="0"/>
              </a:rPr>
              <a:t>数学思想方法</a:t>
            </a:r>
            <a:endParaRPr lang="zh-CN" altLang="en-US" sz="1500" b="1" dirty="0">
              <a:solidFill>
                <a:schemeClr val="bg1">
                  <a:lumMod val="50000"/>
                </a:schemeClr>
              </a:solidFill>
              <a:effectLst>
                <a:reflection blurRad="25400" stA="30000" endPos="30000" dist="50800" dir="5400000" sy="-100000" algn="bl" rotWithShape="0"/>
              </a:effectLst>
              <a:latin typeface="Times New Roman" pitchFamily="18" charset="0"/>
              <a:ea typeface="微软雅黑" pitchFamily="34" charset="-122"/>
              <a:cs typeface="Times New Roman" pitchFamily="18" charset="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497437" y="1162942"/>
            <a:ext cx="4223509" cy="2375723"/>
          </a:xfrm>
          <a:prstGeom prst="rect">
            <a:avLst/>
          </a:prstGeom>
        </p:spPr>
      </p:pic>
    </p:spTree>
    <p:extLst>
      <p:ext uri="{BB962C8B-B14F-4D97-AF65-F5344CB8AC3E}">
        <p14:creationId xmlns:p14="http://schemas.microsoft.com/office/powerpoint/2010/main" xmlns="" val="1590944392"/>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496" y="195486"/>
            <a:ext cx="8712968" cy="1816908"/>
          </a:xfrm>
          <a:prstGeom prst="rect">
            <a:avLst/>
          </a:prstGeom>
        </p:spPr>
        <p:txBody>
          <a:bodyPr wrap="squar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变式训练</a:t>
            </a:r>
            <a:r>
              <a:rPr lang="en-US" altLang="zh-CN" sz="2600" b="1" kern="100" dirty="0" smtClean="0">
                <a:solidFill>
                  <a:srgbClr val="0066FF"/>
                </a:solidFill>
                <a:latin typeface="Times New Roman"/>
                <a:ea typeface="微软雅黑"/>
                <a:cs typeface="Courier New"/>
              </a:rPr>
              <a:t>1    </a:t>
            </a:r>
            <a:r>
              <a:rPr lang="zh-CN" altLang="zh-CN" sz="2600" kern="100" dirty="0" smtClean="0">
                <a:latin typeface="Times New Roman"/>
                <a:ea typeface="华文细黑"/>
                <a:cs typeface="Times New Roman"/>
              </a:rPr>
              <a:t>若</a:t>
            </a:r>
            <a:r>
              <a:rPr lang="zh-CN" altLang="zh-CN" sz="2600" kern="100" dirty="0">
                <a:latin typeface="Times New Roman"/>
                <a:ea typeface="华文细黑"/>
                <a:cs typeface="Times New Roman"/>
              </a:rPr>
              <a:t>对于任意</a:t>
            </a:r>
            <a:r>
              <a:rPr lang="en-US" altLang="zh-CN" sz="2600" i="1" kern="100" dirty="0">
                <a:latin typeface="Times New Roman"/>
                <a:ea typeface="华文细黑"/>
                <a:cs typeface="Courier New"/>
              </a:rPr>
              <a:t>t</a:t>
            </a:r>
            <a:r>
              <a:rPr lang="en-US" altLang="zh-CN" sz="2600" kern="100" dirty="0">
                <a:latin typeface="宋体"/>
                <a:ea typeface="华文细黑"/>
                <a:cs typeface="Times New Roman"/>
              </a:rPr>
              <a:t>∈</a:t>
            </a:r>
            <a:r>
              <a:rPr lang="en-US" altLang="zh-CN" sz="2600" kern="100" dirty="0">
                <a:latin typeface="IPAPANNEW"/>
                <a:ea typeface="华文细黑"/>
                <a:cs typeface="Times New Roman"/>
              </a:rPr>
              <a:t>[1,2]</a:t>
            </a:r>
            <a:r>
              <a:rPr lang="zh-CN" altLang="zh-CN" sz="2600" kern="100" dirty="0">
                <a:latin typeface="Times New Roman"/>
                <a:ea typeface="华文细黑"/>
                <a:cs typeface="Times New Roman"/>
              </a:rPr>
              <a:t>，</a:t>
            </a:r>
            <a:r>
              <a:rPr lang="zh-CN" altLang="zh-CN" sz="2600" kern="100" dirty="0" smtClean="0">
                <a:latin typeface="Times New Roman"/>
                <a:ea typeface="华文细黑"/>
                <a:cs typeface="Times New Roman"/>
              </a:rPr>
              <a:t>函数</a:t>
            </a:r>
            <a:endParaRPr lang="en-US" altLang="zh-CN" sz="2600" kern="100" dirty="0" smtClean="0">
              <a:latin typeface="Times New Roman"/>
              <a:ea typeface="华文细黑"/>
              <a:cs typeface="Times New Roman"/>
            </a:endParaRPr>
          </a:p>
          <a:p>
            <a:pPr algn="just">
              <a:lnSpc>
                <a:spcPct val="150000"/>
              </a:lnSpc>
              <a:spcAft>
                <a:spcPts val="0"/>
              </a:spcAft>
              <a:tabLst>
                <a:tab pos="1890395" algn="l"/>
              </a:tabLst>
            </a:pPr>
            <a:r>
              <a:rPr lang="zh-CN" altLang="zh-CN" sz="2600" kern="100" dirty="0" smtClean="0">
                <a:latin typeface="Times New Roman"/>
                <a:ea typeface="华文细黑"/>
                <a:cs typeface="Times New Roman"/>
              </a:rPr>
              <a:t>在</a:t>
            </a:r>
            <a:r>
              <a:rPr lang="zh-CN" altLang="zh-CN" sz="2600" kern="100" dirty="0">
                <a:latin typeface="Times New Roman"/>
                <a:ea typeface="华文细黑"/>
                <a:cs typeface="Times New Roman"/>
              </a:rPr>
              <a:t>区间</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上总不为单调函数，则实数</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的取值范围是</a:t>
            </a:r>
            <a:r>
              <a:rPr lang="en-US" altLang="zh-CN" sz="2600" kern="100" dirty="0">
                <a:latin typeface="Times New Roman"/>
                <a:ea typeface="华文细黑"/>
                <a:cs typeface="Courier New"/>
              </a:rPr>
              <a:t>__________.</a:t>
            </a:r>
            <a:endParaRPr lang="zh-CN" altLang="zh-CN" sz="26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xmlns="" val="511068327"/>
              </p:ext>
            </p:extLst>
          </p:nvPr>
        </p:nvGraphicFramePr>
        <p:xfrm>
          <a:off x="5724128" y="123478"/>
          <a:ext cx="3443288" cy="792163"/>
        </p:xfrm>
        <a:graphic>
          <a:graphicData uri="http://schemas.openxmlformats.org/presentationml/2006/ole">
            <p:oleObj spid="_x0000_s47138" name="文档" r:id="rId3" imgW="3444017" imgH="792388" progId="Word.Document.12">
              <p:embed/>
            </p:oleObj>
          </a:graphicData>
        </a:graphic>
      </p:graphicFrame>
      <p:sp>
        <p:nvSpPr>
          <p:cNvPr id="7" name="矩形 6"/>
          <p:cNvSpPr/>
          <p:nvPr/>
        </p:nvSpPr>
        <p:spPr>
          <a:xfrm>
            <a:off x="102134" y="1906677"/>
            <a:ext cx="8142274" cy="2492990"/>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en-US" altLang="zh-CN" sz="2600" i="1" kern="100" dirty="0">
                <a:latin typeface="Times New Roman"/>
                <a:ea typeface="华文细黑"/>
                <a:cs typeface="Courier New"/>
              </a:rPr>
              <a:t>g</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，若</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在区间</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上总为单调函数，则</a:t>
            </a:r>
            <a:r>
              <a:rPr lang="en-US" altLang="zh-CN" sz="2600" kern="100" dirty="0">
                <a:latin typeface="宋体"/>
                <a:ea typeface="华文细黑"/>
                <a:cs typeface="Times New Roman"/>
              </a:rPr>
              <a:t>①</a:t>
            </a:r>
            <a:r>
              <a:rPr lang="en-US" altLang="zh-CN" sz="2600" i="1" kern="100" dirty="0">
                <a:latin typeface="Times New Roman"/>
                <a:ea typeface="华文细黑"/>
                <a:cs typeface="Courier New"/>
              </a:rPr>
              <a:t>g</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上恒成立，或</a:t>
            </a:r>
            <a:r>
              <a:rPr lang="en-US" altLang="zh-CN" sz="2600" kern="100" dirty="0">
                <a:latin typeface="宋体"/>
                <a:ea typeface="华文细黑"/>
                <a:cs typeface="Times New Roman"/>
              </a:rPr>
              <a:t>②</a:t>
            </a:r>
            <a:r>
              <a:rPr lang="en-US" altLang="zh-CN" sz="2600" i="1" kern="100" dirty="0">
                <a:latin typeface="Times New Roman"/>
                <a:ea typeface="华文细黑"/>
                <a:cs typeface="Courier New"/>
              </a:rPr>
              <a:t>g</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上恒成立</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由</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得</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graphicFrame>
        <p:nvGraphicFramePr>
          <p:cNvPr id="8" name="对象 7"/>
          <p:cNvGraphicFramePr>
            <a:graphicFrameLocks noChangeAspect="1"/>
          </p:cNvGraphicFramePr>
          <p:nvPr>
            <p:extLst>
              <p:ext uri="{D42A27DB-BD31-4B8C-83A1-F6EECF244321}">
                <p14:modId xmlns:p14="http://schemas.microsoft.com/office/powerpoint/2010/main" xmlns="" val="1438896615"/>
              </p:ext>
            </p:extLst>
          </p:nvPr>
        </p:nvGraphicFramePr>
        <p:xfrm>
          <a:off x="202406" y="4257129"/>
          <a:ext cx="6673850" cy="1050925"/>
        </p:xfrm>
        <a:graphic>
          <a:graphicData uri="http://schemas.openxmlformats.org/presentationml/2006/ole">
            <p:oleObj spid="_x0000_s47139" name="文档" r:id="rId4" imgW="6674640" imgH="1051172" progId="Word.Document.12">
              <p:embed/>
            </p:oleObj>
          </a:graphicData>
        </a:graphic>
      </p:graphicFrame>
    </p:spTree>
    <p:extLst>
      <p:ext uri="{BB962C8B-B14F-4D97-AF65-F5344CB8AC3E}">
        <p14:creationId xmlns:p14="http://schemas.microsoft.com/office/powerpoint/2010/main" xmlns="" val="346173733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xmlns="" val="3111679513"/>
              </p:ext>
            </p:extLst>
          </p:nvPr>
        </p:nvGraphicFramePr>
        <p:xfrm>
          <a:off x="370210" y="123478"/>
          <a:ext cx="7834313" cy="1196975"/>
        </p:xfrm>
        <a:graphic>
          <a:graphicData uri="http://schemas.openxmlformats.org/presentationml/2006/ole">
            <p:oleObj spid="_x0000_s48226" name="文档" r:id="rId3" imgW="7834961" imgH="1181129" progId="Word.Document.12">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4251283862"/>
              </p:ext>
            </p:extLst>
          </p:nvPr>
        </p:nvGraphicFramePr>
        <p:xfrm>
          <a:off x="370210" y="942727"/>
          <a:ext cx="7832725" cy="1196975"/>
        </p:xfrm>
        <a:graphic>
          <a:graphicData uri="http://schemas.openxmlformats.org/presentationml/2006/ole">
            <p:oleObj spid="_x0000_s48227" name="文档" r:id="rId4" imgW="7834961" imgH="1181129" progId="Word.Document.12">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1516786762"/>
              </p:ext>
            </p:extLst>
          </p:nvPr>
        </p:nvGraphicFramePr>
        <p:xfrm>
          <a:off x="370210" y="1761927"/>
          <a:ext cx="7832725" cy="1385887"/>
        </p:xfrm>
        <a:graphic>
          <a:graphicData uri="http://schemas.openxmlformats.org/presentationml/2006/ole">
            <p:oleObj spid="_x0000_s48228" name="文档" r:id="rId5" imgW="7834961" imgH="1390644" progId="Word.Document.12">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497358748"/>
              </p:ext>
            </p:extLst>
          </p:nvPr>
        </p:nvGraphicFramePr>
        <p:xfrm>
          <a:off x="395536" y="2482007"/>
          <a:ext cx="7832725" cy="1385887"/>
        </p:xfrm>
        <a:graphic>
          <a:graphicData uri="http://schemas.openxmlformats.org/presentationml/2006/ole">
            <p:oleObj spid="_x0000_s48229" name="文档" r:id="rId6" imgW="7834961" imgH="1390644" progId="Word.Document.12">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2755055611"/>
              </p:ext>
            </p:extLst>
          </p:nvPr>
        </p:nvGraphicFramePr>
        <p:xfrm>
          <a:off x="365125" y="3343275"/>
          <a:ext cx="8453438" cy="1695450"/>
        </p:xfrm>
        <a:graphic>
          <a:graphicData uri="http://schemas.openxmlformats.org/presentationml/2006/ole">
            <p:oleObj spid="_x0000_s48230" name="文档" r:id="rId7" imgW="8452812" imgH="1700464" progId="Word.Document.12">
              <p:embed/>
            </p:oleObj>
          </a:graphicData>
        </a:graphic>
      </p:graphicFrame>
      <p:pic>
        <p:nvPicPr>
          <p:cNvPr id="9" name="Picture 2">
            <a:hlinkClick r:id="rId8" action="ppaction://hlinksldjump"/>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rot="16200000">
            <a:off x="8606248" y="4517331"/>
            <a:ext cx="539117" cy="536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6" name="对象 5"/>
          <p:cNvGraphicFramePr>
            <a:graphicFrameLocks noChangeAspect="1"/>
          </p:cNvGraphicFramePr>
          <p:nvPr>
            <p:extLst>
              <p:ext uri="{D42A27DB-BD31-4B8C-83A1-F6EECF244321}">
                <p14:modId xmlns:p14="http://schemas.microsoft.com/office/powerpoint/2010/main" xmlns="" val="1909170258"/>
              </p:ext>
            </p:extLst>
          </p:nvPr>
        </p:nvGraphicFramePr>
        <p:xfrm>
          <a:off x="3175917" y="4068088"/>
          <a:ext cx="3916363" cy="1363662"/>
        </p:xfrm>
        <a:graphic>
          <a:graphicData uri="http://schemas.openxmlformats.org/presentationml/2006/ole">
            <p:oleObj spid="_x0000_s48231" name="文档" r:id="rId10" imgW="3923933" imgH="1363729" progId="Word.Document.12">
              <p:embed/>
            </p:oleObj>
          </a:graphicData>
        </a:graphic>
      </p:graphicFrame>
    </p:spTree>
    <p:extLst>
      <p:ext uri="{BB962C8B-B14F-4D97-AF65-F5344CB8AC3E}">
        <p14:creationId xmlns:p14="http://schemas.microsoft.com/office/powerpoint/2010/main" xmlns="" val="184653120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1960" y="168999"/>
            <a:ext cx="6647974" cy="523220"/>
          </a:xfrm>
          <a:prstGeom prst="rect">
            <a:avLst/>
          </a:prstGeom>
          <a:noFill/>
        </p:spPr>
        <p:txBody>
          <a:bodyPr wrap="none" rtlCol="0">
            <a:spAutoFit/>
          </a:bodyPr>
          <a:lstStyle/>
          <a:p>
            <a:r>
              <a:rPr lang="zh-CN" altLang="en-US" sz="2800" b="1" dirty="0">
                <a:solidFill>
                  <a:srgbClr val="0070C0"/>
                </a:solidFill>
                <a:latin typeface="微软雅黑" pitchFamily="34" charset="-122"/>
                <a:ea typeface="微软雅黑" pitchFamily="34" charset="-122"/>
              </a:rPr>
              <a:t>题型二　函数、方程、不等式之间的转化</a:t>
            </a:r>
          </a:p>
        </p:txBody>
      </p:sp>
      <p:cxnSp>
        <p:nvCxnSpPr>
          <p:cNvPr id="8" name="直接连接符 7"/>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6" name="TextBox 5"/>
          <p:cNvSpPr txBox="1"/>
          <p:nvPr/>
        </p:nvSpPr>
        <p:spPr>
          <a:xfrm>
            <a:off x="179512" y="843558"/>
            <a:ext cx="8598894" cy="1892826"/>
          </a:xfrm>
          <a:prstGeom prst="rect">
            <a:avLst/>
          </a:prstGeom>
          <a:noFill/>
        </p:spPr>
        <p:txBody>
          <a:bodyPr wrap="square" rtlCol="0">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例</a:t>
            </a:r>
            <a:r>
              <a:rPr lang="en-US" altLang="zh-CN" sz="2600" b="1" kern="100" dirty="0">
                <a:solidFill>
                  <a:srgbClr val="0066FF"/>
                </a:solidFill>
                <a:latin typeface="Times New Roman"/>
                <a:ea typeface="微软雅黑"/>
                <a:cs typeface="Courier New"/>
              </a:rPr>
              <a:t>2</a:t>
            </a:r>
            <a:r>
              <a:rPr lang="en-US" altLang="zh-CN" sz="2600" kern="100" dirty="0">
                <a:solidFill>
                  <a:srgbClr val="000000"/>
                </a:solidFill>
                <a:latin typeface="Times New Roman"/>
                <a:ea typeface="华文细黑"/>
                <a:cs typeface="Courier New"/>
              </a:rPr>
              <a:t>  </a:t>
            </a:r>
            <a:r>
              <a:rPr lang="zh-CN" altLang="zh-CN" sz="2600" kern="100" dirty="0">
                <a:latin typeface="Times New Roman"/>
                <a:ea typeface="华文细黑"/>
                <a:cs typeface="Times New Roman"/>
              </a:rPr>
              <a:t>已知</a:t>
            </a:r>
            <a:r>
              <a:rPr lang="zh-CN" altLang="zh-CN" sz="2600" kern="100" dirty="0" smtClean="0">
                <a:latin typeface="Times New Roman"/>
                <a:ea typeface="华文细黑"/>
                <a:cs typeface="Times New Roman"/>
              </a:rPr>
              <a:t>函数</a:t>
            </a:r>
            <a:endParaRPr lang="en-US" altLang="zh-CN" sz="2600" kern="100" dirty="0" smtClean="0">
              <a:latin typeface="Times New Roman"/>
              <a:ea typeface="华文细黑"/>
              <a:cs typeface="Courier New"/>
            </a:endParaRPr>
          </a:p>
          <a:p>
            <a:pPr algn="just">
              <a:lnSpc>
                <a:spcPct val="150000"/>
              </a:lnSpc>
              <a:spcAft>
                <a:spcPts val="0"/>
              </a:spcAft>
              <a:tabLst>
                <a:tab pos="1890395" algn="l"/>
              </a:tabLst>
            </a:pPr>
            <a:r>
              <a:rPr lang="zh-CN" altLang="zh-CN" sz="2600" kern="100" dirty="0" smtClean="0">
                <a:latin typeface="Times New Roman"/>
                <a:ea typeface="华文细黑"/>
                <a:cs typeface="Times New Roman"/>
              </a:rPr>
              <a:t>若</a:t>
            </a:r>
            <a:r>
              <a:rPr lang="zh-CN" altLang="zh-CN" sz="2600" kern="100" dirty="0">
                <a:latin typeface="Times New Roman"/>
                <a:ea typeface="华文细黑"/>
                <a:cs typeface="Times New Roman"/>
              </a:rPr>
              <a:t>对于任意的三个实数</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3</a:t>
            </a:r>
            <a:r>
              <a:rPr lang="en-US" altLang="zh-CN" sz="2600" kern="100" dirty="0">
                <a:latin typeface="宋体"/>
                <a:ea typeface="华文细黑"/>
                <a:cs typeface="Times New Roman"/>
              </a:rPr>
              <a:t>∈</a:t>
            </a:r>
            <a:r>
              <a:rPr lang="en-US" altLang="zh-CN" sz="2600" kern="100" dirty="0">
                <a:latin typeface="IPAPANNEW"/>
                <a:ea typeface="华文细黑"/>
                <a:cs typeface="Times New Roman"/>
              </a:rPr>
              <a:t>[1,2]</a:t>
            </a:r>
            <a:r>
              <a:rPr lang="zh-CN" altLang="zh-CN" sz="2600" kern="100" dirty="0">
                <a:latin typeface="Times New Roman"/>
                <a:ea typeface="华文细黑"/>
                <a:cs typeface="Times New Roman"/>
              </a:rPr>
              <a:t>，都有</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)&gt;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恒成立，求实数</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的取值范围</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xmlns="" val="1370396157"/>
              </p:ext>
            </p:extLst>
          </p:nvPr>
        </p:nvGraphicFramePr>
        <p:xfrm>
          <a:off x="251520" y="2787774"/>
          <a:ext cx="8358188" cy="1235075"/>
        </p:xfrm>
        <a:graphic>
          <a:graphicData uri="http://schemas.openxmlformats.org/presentationml/2006/ole">
            <p:oleObj spid="_x0000_s15428" name="文档" r:id="rId3" imgW="8435103" imgH="1244127" progId="Word.Document.12">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1493813177"/>
              </p:ext>
            </p:extLst>
          </p:nvPr>
        </p:nvGraphicFramePr>
        <p:xfrm>
          <a:off x="2227263" y="846138"/>
          <a:ext cx="7239000" cy="787400"/>
        </p:xfrm>
        <a:graphic>
          <a:graphicData uri="http://schemas.openxmlformats.org/presentationml/2006/ole">
            <p:oleObj spid="_x0000_s15429" name="文档" r:id="rId4" imgW="7241463" imgH="793285" progId="Word.Document.12">
              <p:embed/>
            </p:oleObj>
          </a:graphicData>
        </a:graphic>
      </p:graphicFrame>
      <p:sp>
        <p:nvSpPr>
          <p:cNvPr id="7" name="矩形 6"/>
          <p:cNvSpPr/>
          <p:nvPr/>
        </p:nvSpPr>
        <p:spPr>
          <a:xfrm>
            <a:off x="107504" y="3467339"/>
            <a:ext cx="2813591" cy="616579"/>
          </a:xfrm>
          <a:prstGeom prst="rect">
            <a:avLst/>
          </a:prstGeom>
        </p:spPr>
        <p:txBody>
          <a:bodyPr wrap="none">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所以令</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graphicFrame>
        <p:nvGraphicFramePr>
          <p:cNvPr id="11" name="对象 10"/>
          <p:cNvGraphicFramePr>
            <a:graphicFrameLocks noChangeAspect="1"/>
          </p:cNvGraphicFramePr>
          <p:nvPr>
            <p:extLst>
              <p:ext uri="{D42A27DB-BD31-4B8C-83A1-F6EECF244321}">
                <p14:modId xmlns:p14="http://schemas.microsoft.com/office/powerpoint/2010/main" xmlns="" val="1431518775"/>
              </p:ext>
            </p:extLst>
          </p:nvPr>
        </p:nvGraphicFramePr>
        <p:xfrm>
          <a:off x="162569" y="4160862"/>
          <a:ext cx="8297863" cy="1219200"/>
        </p:xfrm>
        <a:graphic>
          <a:graphicData uri="http://schemas.openxmlformats.org/presentationml/2006/ole">
            <p:oleObj spid="_x0000_s15430" name="文档" r:id="rId5" imgW="8435103" imgH="1244487" progId="Word.Document.12">
              <p:embed/>
            </p:oleObj>
          </a:graphicData>
        </a:graphic>
      </p:graphicFrame>
    </p:spTree>
    <p:extLst>
      <p:ext uri="{BB962C8B-B14F-4D97-AF65-F5344CB8AC3E}">
        <p14:creationId xmlns:p14="http://schemas.microsoft.com/office/powerpoint/2010/main" xmlns="" val="299538636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7064" y="339502"/>
            <a:ext cx="3518912" cy="616579"/>
          </a:xfrm>
          <a:prstGeom prst="rect">
            <a:avLst/>
          </a:prstGeom>
        </p:spPr>
        <p:txBody>
          <a:bodyPr wrap="none">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由</a:t>
            </a:r>
            <a:r>
              <a:rPr lang="en-US" altLang="zh-CN" sz="2600" kern="100" dirty="0">
                <a:latin typeface="Times New Roman"/>
                <a:ea typeface="华文细黑"/>
                <a:cs typeface="Courier New"/>
              </a:rPr>
              <a:t>0&lt;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&lt;1</a:t>
            </a:r>
            <a:r>
              <a:rPr lang="zh-CN" altLang="zh-CN" sz="2600" kern="100" dirty="0">
                <a:latin typeface="Times New Roman"/>
                <a:ea typeface="华文细黑"/>
                <a:cs typeface="Times New Roman"/>
              </a:rPr>
              <a:t>，知</a:t>
            </a:r>
            <a:r>
              <a:rPr lang="en-US" altLang="zh-CN" sz="2600" kern="100" dirty="0">
                <a:latin typeface="Times New Roman"/>
                <a:ea typeface="华文细黑"/>
                <a:cs typeface="Courier New"/>
              </a:rPr>
              <a:t>1&lt;2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&lt;2.</a:t>
            </a:r>
            <a:endParaRPr lang="zh-CN" altLang="zh-CN" sz="260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xmlns="" val="2135226860"/>
              </p:ext>
            </p:extLst>
          </p:nvPr>
        </p:nvGraphicFramePr>
        <p:xfrm>
          <a:off x="898227" y="1059582"/>
          <a:ext cx="6842125" cy="1157287"/>
        </p:xfrm>
        <a:graphic>
          <a:graphicData uri="http://schemas.openxmlformats.org/presentationml/2006/ole">
            <p:oleObj spid="_x0000_s2347" name="文档" r:id="rId3" imgW="6842406" imgH="1157730" progId="Word.Document.12">
              <p:embed/>
            </p:oleObj>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xmlns="" val="54345519"/>
              </p:ext>
            </p:extLst>
          </p:nvPr>
        </p:nvGraphicFramePr>
        <p:xfrm>
          <a:off x="904577" y="1808410"/>
          <a:ext cx="6835775" cy="1195388"/>
        </p:xfrm>
        <a:graphic>
          <a:graphicData uri="http://schemas.openxmlformats.org/presentationml/2006/ole">
            <p:oleObj spid="_x0000_s2348" name="文档" r:id="rId4" imgW="6842406" imgH="1157370" progId="Word.Document.12">
              <p:embed/>
            </p:oleObj>
          </a:graphicData>
        </a:graphic>
      </p:graphicFrame>
      <p:sp>
        <p:nvSpPr>
          <p:cNvPr id="12" name="矩形 11"/>
          <p:cNvSpPr/>
          <p:nvPr/>
        </p:nvSpPr>
        <p:spPr>
          <a:xfrm>
            <a:off x="827584" y="2435127"/>
            <a:ext cx="7747094" cy="1216743"/>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所以函数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上单调递减，在</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上单调递增</a:t>
            </a:r>
            <a:r>
              <a:rPr lang="en-US" altLang="zh-CN" sz="2600" kern="100" dirty="0">
                <a:latin typeface="Times New Roman"/>
                <a:ea typeface="华文细黑"/>
                <a:cs typeface="Courier New"/>
              </a:rPr>
              <a:t>.</a:t>
            </a:r>
            <a:endParaRPr lang="zh-CN" altLang="zh-CN" sz="2600" kern="100" dirty="0">
              <a:effectLst/>
              <a:latin typeface="宋体"/>
              <a:cs typeface="Courier New"/>
            </a:endParaRPr>
          </a:p>
        </p:txBody>
      </p:sp>
      <p:graphicFrame>
        <p:nvGraphicFramePr>
          <p:cNvPr id="13" name="对象 12"/>
          <p:cNvGraphicFramePr>
            <a:graphicFrameLocks noChangeAspect="1"/>
          </p:cNvGraphicFramePr>
          <p:nvPr>
            <p:extLst>
              <p:ext uri="{D42A27DB-BD31-4B8C-83A1-F6EECF244321}">
                <p14:modId xmlns:p14="http://schemas.microsoft.com/office/powerpoint/2010/main" xmlns="" val="3073734684"/>
              </p:ext>
            </p:extLst>
          </p:nvPr>
        </p:nvGraphicFramePr>
        <p:xfrm>
          <a:off x="827584" y="3651870"/>
          <a:ext cx="8070850" cy="1227138"/>
        </p:xfrm>
        <a:graphic>
          <a:graphicData uri="http://schemas.openxmlformats.org/presentationml/2006/ole">
            <p:oleObj spid="_x0000_s2349" name="文档" r:id="rId5" imgW="8140972" imgH="1236208" progId="Word.Document.12">
              <p:embed/>
            </p:oleObj>
          </a:graphicData>
        </a:graphic>
      </p:graphicFrame>
    </p:spTree>
    <p:extLst>
      <p:ext uri="{BB962C8B-B14F-4D97-AF65-F5344CB8AC3E}">
        <p14:creationId xmlns:p14="http://schemas.microsoft.com/office/powerpoint/2010/main" xmlns="" val="208802487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xmlns="" val="2569345406"/>
              </p:ext>
            </p:extLst>
          </p:nvPr>
        </p:nvGraphicFramePr>
        <p:xfrm>
          <a:off x="755576" y="348184"/>
          <a:ext cx="7345362" cy="1287462"/>
        </p:xfrm>
        <a:graphic>
          <a:graphicData uri="http://schemas.openxmlformats.org/presentationml/2006/ole">
            <p:oleObj spid="_x0000_s4295" name="文档" r:id="rId3" imgW="7354704" imgH="1287326" progId="Word.Document.12">
              <p:embed/>
            </p:oleObj>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xmlns="" val="1129210042"/>
              </p:ext>
            </p:extLst>
          </p:nvPr>
        </p:nvGraphicFramePr>
        <p:xfrm>
          <a:off x="755104" y="1208087"/>
          <a:ext cx="6553200" cy="1363663"/>
        </p:xfrm>
        <a:graphic>
          <a:graphicData uri="http://schemas.openxmlformats.org/presentationml/2006/ole">
            <p:oleObj spid="_x0000_s4296" name="文档" r:id="rId4" imgW="6667079" imgH="1390644" progId="Word.Document.12">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3394759108"/>
              </p:ext>
            </p:extLst>
          </p:nvPr>
        </p:nvGraphicFramePr>
        <p:xfrm>
          <a:off x="755576" y="2070596"/>
          <a:ext cx="6553200" cy="1365250"/>
        </p:xfrm>
        <a:graphic>
          <a:graphicData uri="http://schemas.openxmlformats.org/presentationml/2006/ole">
            <p:oleObj spid="_x0000_s4297" name="文档" r:id="rId5" imgW="6667079" imgH="1390644" progId="Word.Document.12">
              <p:embed/>
            </p:oleObj>
          </a:graphicData>
        </a:graphic>
      </p:graphicFrame>
      <p:sp>
        <p:nvSpPr>
          <p:cNvPr id="3" name="矩形 2"/>
          <p:cNvSpPr/>
          <p:nvPr/>
        </p:nvSpPr>
        <p:spPr>
          <a:xfrm>
            <a:off x="611560" y="2837688"/>
            <a:ext cx="8223697" cy="1222129"/>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由对任意</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3</a:t>
            </a:r>
            <a:r>
              <a:rPr lang="en-US" altLang="zh-CN" sz="2600" kern="100" dirty="0">
                <a:latin typeface="宋体"/>
                <a:ea typeface="华文细黑"/>
                <a:cs typeface="Times New Roman"/>
              </a:rPr>
              <a:t>∈</a:t>
            </a:r>
            <a:r>
              <a:rPr lang="en-US" altLang="zh-CN" sz="2600" kern="100" dirty="0">
                <a:latin typeface="IPAPANNEW"/>
                <a:ea typeface="华文细黑"/>
                <a:cs typeface="Times New Roman"/>
              </a:rPr>
              <a:t>[1,2]</a:t>
            </a:r>
            <a:r>
              <a:rPr lang="zh-CN" altLang="zh-CN" sz="2600" kern="100" dirty="0">
                <a:latin typeface="Times New Roman"/>
                <a:ea typeface="华文细黑"/>
                <a:cs typeface="Times New Roman"/>
              </a:rPr>
              <a:t>，都有</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)&gt;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恒成立，得</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min</a:t>
            </a:r>
            <a:r>
              <a:rPr lang="en-US" altLang="zh-CN" sz="2600" kern="100" dirty="0">
                <a:latin typeface="Times New Roman"/>
                <a:ea typeface="华文细黑"/>
                <a:cs typeface="Courier New"/>
              </a:rPr>
              <a:t>&gt;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max</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IPAPANNEW"/>
                <a:ea typeface="华文细黑"/>
                <a:cs typeface="Times New Roman"/>
              </a:rPr>
              <a:t>[1,2</a:t>
            </a:r>
            <a:r>
              <a:rPr lang="en-US" altLang="zh-CN" sz="2600" kern="100" dirty="0" smtClean="0">
                <a:latin typeface="IPAPANNEW"/>
                <a:ea typeface="华文细黑"/>
                <a:cs typeface="Times New Roman"/>
              </a:rPr>
              <a:t>]</a:t>
            </a:r>
            <a:r>
              <a:rPr lang="en-US" altLang="zh-CN" sz="2600" kern="100" dirty="0" smtClean="0">
                <a:latin typeface="Times New Roman"/>
                <a:ea typeface="华文细黑"/>
                <a:cs typeface="Courier New"/>
              </a:rPr>
              <a:t>).</a:t>
            </a:r>
          </a:p>
        </p:txBody>
      </p:sp>
      <p:graphicFrame>
        <p:nvGraphicFramePr>
          <p:cNvPr id="6" name="对象 5"/>
          <p:cNvGraphicFramePr>
            <a:graphicFrameLocks noChangeAspect="1"/>
          </p:cNvGraphicFramePr>
          <p:nvPr>
            <p:extLst>
              <p:ext uri="{D42A27DB-BD31-4B8C-83A1-F6EECF244321}">
                <p14:modId xmlns:p14="http://schemas.microsoft.com/office/powerpoint/2010/main" xmlns="" val="1259492763"/>
              </p:ext>
            </p:extLst>
          </p:nvPr>
        </p:nvGraphicFramePr>
        <p:xfrm>
          <a:off x="683568" y="4059138"/>
          <a:ext cx="7527925" cy="1104900"/>
        </p:xfrm>
        <a:graphic>
          <a:graphicData uri="http://schemas.openxmlformats.org/presentationml/2006/ole">
            <p:oleObj spid="_x0000_s4298" name="文档" r:id="rId6" imgW="7528230" imgH="1104451" progId="Word.Document.12">
              <p:embed/>
            </p:oleObj>
          </a:graphicData>
        </a:graphic>
      </p:graphicFrame>
    </p:spTree>
    <p:extLst>
      <p:ext uri="{BB962C8B-B14F-4D97-AF65-F5344CB8AC3E}">
        <p14:creationId xmlns:p14="http://schemas.microsoft.com/office/powerpoint/2010/main" xmlns="" val="318046802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xmlns="" val="2044045722"/>
              </p:ext>
            </p:extLst>
          </p:nvPr>
        </p:nvGraphicFramePr>
        <p:xfrm>
          <a:off x="755576" y="438770"/>
          <a:ext cx="7124700" cy="1030287"/>
        </p:xfrm>
        <a:graphic>
          <a:graphicData uri="http://schemas.openxmlformats.org/presentationml/2006/ole">
            <p:oleObj spid="_x0000_s50250" name="文档" r:id="rId3" imgW="7124296" imgH="1030293" progId="Word.Document.12">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2286226590"/>
              </p:ext>
            </p:extLst>
          </p:nvPr>
        </p:nvGraphicFramePr>
        <p:xfrm>
          <a:off x="754063" y="1393825"/>
          <a:ext cx="8863012" cy="2233613"/>
        </p:xfrm>
        <a:graphic>
          <a:graphicData uri="http://schemas.openxmlformats.org/presentationml/2006/ole">
            <p:oleObj spid="_x0000_s50251" name="文档" r:id="rId4" imgW="8867013" imgH="2235561" progId="Word.Document.12">
              <p:embed/>
            </p:oleObj>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xmlns="" val="2874677967"/>
              </p:ext>
            </p:extLst>
          </p:nvPr>
        </p:nvGraphicFramePr>
        <p:xfrm>
          <a:off x="757932" y="2460278"/>
          <a:ext cx="8710612" cy="2271712"/>
        </p:xfrm>
        <a:graphic>
          <a:graphicData uri="http://schemas.openxmlformats.org/presentationml/2006/ole">
            <p:oleObj spid="_x0000_s50252" name="文档" r:id="rId5" imgW="8714444" imgH="2273775" progId="Word.Document.12">
              <p:embed/>
            </p:oleObj>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xmlns="" val="744328240"/>
              </p:ext>
            </p:extLst>
          </p:nvPr>
        </p:nvGraphicFramePr>
        <p:xfrm>
          <a:off x="755576" y="3368327"/>
          <a:ext cx="7970838" cy="1363663"/>
        </p:xfrm>
        <a:graphic>
          <a:graphicData uri="http://schemas.openxmlformats.org/presentationml/2006/ole">
            <p:oleObj spid="_x0000_s50253" name="文档" r:id="rId6" imgW="7979687" imgH="1363644" progId="Word.Document.12">
              <p:embed/>
            </p:oleObj>
          </a:graphicData>
        </a:graphic>
      </p:graphicFrame>
    </p:spTree>
    <p:extLst>
      <p:ext uri="{BB962C8B-B14F-4D97-AF65-F5344CB8AC3E}">
        <p14:creationId xmlns:p14="http://schemas.microsoft.com/office/powerpoint/2010/main" xmlns="" val="16883470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6526" y="915566"/>
            <a:ext cx="8027922" cy="3017236"/>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点评　</a:t>
            </a:r>
            <a:r>
              <a:rPr lang="zh-CN" altLang="zh-CN" sz="2600" kern="100" dirty="0">
                <a:latin typeface="Times New Roman"/>
                <a:ea typeface="华文细黑"/>
                <a:cs typeface="Times New Roman"/>
              </a:rPr>
              <a:t>解决方程、不等式的问题需要函数帮助，解决函数的问题需要方程、不等式的帮助，因此借助于函数、方程、不等式进行转化与化归可以将问题化繁为简，一般可将不等关系转化为最值</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值域</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问题，从而求出参变量的范围</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xmlns="" val="31911384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490911"/>
            <a:ext cx="8684883" cy="1216743"/>
          </a:xfrm>
          <a:prstGeom prst="rect">
            <a:avLst/>
          </a:prstGeom>
          <a:noFill/>
        </p:spPr>
        <p:txBody>
          <a:bodyPr wrap="square" rtlCol="0">
            <a:spAutoFit/>
          </a:bodyPr>
          <a:lstStyle/>
          <a:p>
            <a:pPr algn="just">
              <a:lnSpc>
                <a:spcPct val="150000"/>
              </a:lnSpc>
              <a:spcAft>
                <a:spcPts val="0"/>
              </a:spcAft>
              <a:tabLst>
                <a:tab pos="1890395" algn="l"/>
              </a:tabLst>
            </a:pPr>
            <a:r>
              <a:rPr lang="zh-CN" altLang="zh-CN" sz="2600" b="1" kern="100" dirty="0" smtClean="0">
                <a:solidFill>
                  <a:srgbClr val="0066FF"/>
                </a:solidFill>
                <a:latin typeface="Times New Roman"/>
                <a:ea typeface="微软雅黑"/>
                <a:cs typeface="Times New Roman"/>
              </a:rPr>
              <a:t>变式训练</a:t>
            </a:r>
            <a:r>
              <a:rPr lang="en-US" altLang="zh-CN" sz="2600" b="1" kern="100" dirty="0" smtClean="0">
                <a:solidFill>
                  <a:srgbClr val="0066FF"/>
                </a:solidFill>
                <a:latin typeface="Times New Roman"/>
                <a:ea typeface="微软雅黑"/>
                <a:cs typeface="Courier New"/>
              </a:rPr>
              <a:t>2</a:t>
            </a:r>
            <a:r>
              <a:rPr lang="zh-CN" altLang="zh-CN" sz="2600" kern="100" dirty="0" smtClean="0">
                <a:latin typeface="Times New Roman"/>
                <a:ea typeface="华文细黑"/>
                <a:cs typeface="Times New Roman"/>
              </a:rPr>
              <a:t>　</a:t>
            </a:r>
            <a:r>
              <a:rPr lang="en-US" altLang="zh-CN" sz="2600" kern="100" dirty="0">
                <a:latin typeface="Times New Roman"/>
                <a:ea typeface="华文细黑"/>
                <a:cs typeface="Courier New"/>
              </a:rPr>
              <a:t> (2015·</a:t>
            </a:r>
            <a:r>
              <a:rPr lang="zh-CN" altLang="zh-CN" sz="2600" kern="100" dirty="0">
                <a:latin typeface="Times New Roman"/>
                <a:ea typeface="华文细黑"/>
                <a:cs typeface="Times New Roman"/>
              </a:rPr>
              <a:t>课标全国</a:t>
            </a:r>
            <a:r>
              <a:rPr lang="en-US" altLang="zh-CN" sz="2600" kern="100" dirty="0">
                <a:latin typeface="宋体"/>
                <a:ea typeface="华文细黑"/>
                <a:cs typeface="Times New Roman"/>
              </a:rPr>
              <a:t>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设函数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e</a:t>
            </a:r>
            <a:r>
              <a:rPr lang="en-US" altLang="zh-CN" sz="2600" kern="100" baseline="30000" dirty="0">
                <a:latin typeface="Times New Roman"/>
                <a:ea typeface="华文细黑"/>
                <a:cs typeface="Courier New"/>
              </a:rPr>
              <a:t>2</a:t>
            </a:r>
            <a:r>
              <a:rPr lang="en-US" altLang="zh-CN" sz="2600" i="1" kern="100" baseline="300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err="1">
                <a:latin typeface="Times New Roman"/>
                <a:ea typeface="华文细黑"/>
                <a:cs typeface="Courier New"/>
              </a:rPr>
              <a:t>a</a:t>
            </a:r>
            <a:r>
              <a:rPr lang="en-US" altLang="zh-CN" sz="2600" kern="100" dirty="0" err="1">
                <a:latin typeface="Times New Roman"/>
                <a:ea typeface="华文细黑"/>
                <a:cs typeface="Courier New"/>
              </a:rPr>
              <a:t>ln</a:t>
            </a:r>
            <a:r>
              <a:rPr lang="en-US" altLang="zh-CN" sz="2600" kern="100" dirty="0">
                <a:latin typeface="Times New Roman"/>
                <a:ea typeface="华文细黑"/>
                <a:cs typeface="Courier New"/>
              </a:rPr>
              <a:t> </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1890395" algn="l"/>
              </a:tabLs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讨论</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的导函数</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零点的个数；</a:t>
            </a:r>
            <a:endParaRPr lang="zh-CN" altLang="zh-CN" sz="1050" kern="100" dirty="0">
              <a:effectLst/>
              <a:latin typeface="宋体"/>
              <a:cs typeface="Courier New"/>
            </a:endParaRPr>
          </a:p>
        </p:txBody>
      </p:sp>
      <p:sp>
        <p:nvSpPr>
          <p:cNvPr id="4" name="矩形 3"/>
          <p:cNvSpPr/>
          <p:nvPr/>
        </p:nvSpPr>
        <p:spPr>
          <a:xfrm>
            <a:off x="251520" y="1810257"/>
            <a:ext cx="4701928" cy="617477"/>
          </a:xfrm>
          <a:prstGeom prst="rect">
            <a:avLst/>
          </a:prstGeom>
        </p:spPr>
        <p:txBody>
          <a:bodyPr wrap="none">
            <a:spAutoFit/>
          </a:bodyPr>
          <a:lstStyle/>
          <a:p>
            <a:pPr algn="just">
              <a:lnSpc>
                <a:spcPct val="150000"/>
              </a:lnSpc>
              <a:spcAft>
                <a:spcPts val="0"/>
              </a:spcAft>
              <a:tabLst>
                <a:tab pos="1890395" algn="l"/>
              </a:tabLst>
            </a:pPr>
            <a:r>
              <a:rPr lang="zh-CN" altLang="zh-CN" sz="2600" b="1" kern="100" dirty="0" smtClean="0">
                <a:solidFill>
                  <a:srgbClr val="0066FF"/>
                </a:solidFill>
                <a:latin typeface="Times New Roman"/>
                <a:ea typeface="微软雅黑"/>
                <a:cs typeface="Times New Roman"/>
              </a:rPr>
              <a:t>解</a:t>
            </a:r>
            <a:r>
              <a:rPr lang="zh-CN" altLang="zh-CN" sz="2600" b="1" kern="100" dirty="0">
                <a:solidFill>
                  <a:srgbClr val="0066FF"/>
                </a:solidFill>
                <a:latin typeface="Times New Roman"/>
                <a:ea typeface="微软雅黑"/>
                <a:cs typeface="Times New Roman"/>
              </a:rPr>
              <a:t>　</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的定义域为</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xmlns="" val="4127505640"/>
              </p:ext>
            </p:extLst>
          </p:nvPr>
        </p:nvGraphicFramePr>
        <p:xfrm>
          <a:off x="323528" y="2504554"/>
          <a:ext cx="6515100" cy="1003300"/>
        </p:xfrm>
        <a:graphic>
          <a:graphicData uri="http://schemas.openxmlformats.org/presentationml/2006/ole">
            <p:oleObj spid="_x0000_s17471" name="文档" r:id="rId3" imgW="6512350" imgH="1004852" progId="Word.Document.12">
              <p:embed/>
            </p:oleObj>
          </a:graphicData>
        </a:graphic>
      </p:graphicFrame>
      <p:sp>
        <p:nvSpPr>
          <p:cNvPr id="7" name="矩形 6"/>
          <p:cNvSpPr/>
          <p:nvPr/>
        </p:nvSpPr>
        <p:spPr>
          <a:xfrm>
            <a:off x="177417" y="3179307"/>
            <a:ext cx="5546711" cy="616579"/>
          </a:xfrm>
          <a:prstGeom prst="rect">
            <a:avLst/>
          </a:prstGeom>
        </p:spPr>
        <p:txBody>
          <a:bodyPr wrap="none">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)&gt;0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没有零点</a:t>
            </a:r>
            <a:r>
              <a:rPr lang="en-US" altLang="zh-CN" sz="2600" kern="100" dirty="0" smtClean="0">
                <a:latin typeface="Times New Roman"/>
                <a:ea typeface="华文细黑"/>
                <a:cs typeface="Courier New"/>
              </a:rPr>
              <a:t>.</a:t>
            </a:r>
            <a:endParaRPr lang="zh-CN" altLang="zh-CN" sz="2600" kern="100" dirty="0">
              <a:effectLst/>
              <a:latin typeface="宋体"/>
              <a:cs typeface="Courier New"/>
            </a:endParaRPr>
          </a:p>
        </p:txBody>
      </p:sp>
      <p:graphicFrame>
        <p:nvGraphicFramePr>
          <p:cNvPr id="12" name="对象 11"/>
          <p:cNvGraphicFramePr>
            <a:graphicFrameLocks noChangeAspect="1"/>
          </p:cNvGraphicFramePr>
          <p:nvPr>
            <p:extLst>
              <p:ext uri="{D42A27DB-BD31-4B8C-83A1-F6EECF244321}">
                <p14:modId xmlns:p14="http://schemas.microsoft.com/office/powerpoint/2010/main" xmlns="" val="3883276077"/>
              </p:ext>
            </p:extLst>
          </p:nvPr>
        </p:nvGraphicFramePr>
        <p:xfrm>
          <a:off x="250825" y="3825875"/>
          <a:ext cx="7208838" cy="1911350"/>
        </p:xfrm>
        <a:graphic>
          <a:graphicData uri="http://schemas.openxmlformats.org/presentationml/2006/ole">
            <p:oleObj spid="_x0000_s17472" name="文档" r:id="rId4" imgW="7217539" imgH="1912270" progId="Word.Document.12">
              <p:embed/>
            </p:oleObj>
          </a:graphicData>
        </a:graphic>
      </p:graphicFrame>
    </p:spTree>
    <p:extLst>
      <p:ext uri="{BB962C8B-B14F-4D97-AF65-F5344CB8AC3E}">
        <p14:creationId xmlns:p14="http://schemas.microsoft.com/office/powerpoint/2010/main" xmlns="" val="380795546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3621" y="1419622"/>
            <a:ext cx="8684883" cy="616579"/>
          </a:xfrm>
          <a:prstGeom prst="rect">
            <a:avLst/>
          </a:prstGeom>
          <a:noFill/>
        </p:spPr>
        <p:txBody>
          <a:bodyPr wrap="square" rtlCol="0">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所以</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上单调递增</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又</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)&gt;0</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833901524"/>
              </p:ext>
            </p:extLst>
          </p:nvPr>
        </p:nvGraphicFramePr>
        <p:xfrm>
          <a:off x="423621" y="2229148"/>
          <a:ext cx="8566150" cy="1782762"/>
        </p:xfrm>
        <a:graphic>
          <a:graphicData uri="http://schemas.openxmlformats.org/presentationml/2006/ole">
            <p:oleObj spid="_x0000_s79887" name="文档" r:id="rId3" imgW="8562234" imgH="1788521" progId="Word.Document.12">
              <p:embed/>
            </p:oleObj>
          </a:graphicData>
        </a:graphic>
      </p:graphicFrame>
      <p:sp>
        <p:nvSpPr>
          <p:cNvPr id="5" name="矩形 4"/>
          <p:cNvSpPr/>
          <p:nvPr/>
        </p:nvSpPr>
        <p:spPr>
          <a:xfrm>
            <a:off x="423621" y="3035291"/>
            <a:ext cx="4918334" cy="616579"/>
          </a:xfrm>
          <a:prstGeom prst="rect">
            <a:avLst/>
          </a:prstGeom>
        </p:spPr>
        <p:txBody>
          <a:bodyPr wrap="none">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故当</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&gt;0</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存在唯一零点</a:t>
            </a:r>
            <a:r>
              <a:rPr lang="en-US" altLang="zh-CN" sz="2600" kern="100" dirty="0">
                <a:latin typeface="Times New Roman"/>
                <a:ea typeface="华文细黑"/>
                <a:cs typeface="Courier New"/>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204118554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p:cNvGraphicFramePr>
            <a:graphicFrameLocks noChangeAspect="1"/>
          </p:cNvGraphicFramePr>
          <p:nvPr>
            <p:extLst>
              <p:ext uri="{D42A27DB-BD31-4B8C-83A1-F6EECF244321}">
                <p14:modId xmlns:p14="http://schemas.microsoft.com/office/powerpoint/2010/main" xmlns="" val="4202203202"/>
              </p:ext>
            </p:extLst>
          </p:nvPr>
        </p:nvGraphicFramePr>
        <p:xfrm>
          <a:off x="345132" y="339502"/>
          <a:ext cx="8115300" cy="2073275"/>
        </p:xfrm>
        <a:graphic>
          <a:graphicData uri="http://schemas.openxmlformats.org/presentationml/2006/ole">
            <p:oleObj spid="_x0000_s80911" name="文档" r:id="rId3" imgW="8118652" imgH="2072106" progId="Word.Document.12">
              <p:embed/>
            </p:oleObj>
          </a:graphicData>
        </a:graphic>
      </p:graphicFrame>
      <p:sp>
        <p:nvSpPr>
          <p:cNvPr id="4" name="矩形 3"/>
          <p:cNvSpPr/>
          <p:nvPr/>
        </p:nvSpPr>
        <p:spPr>
          <a:xfrm>
            <a:off x="251520" y="1059582"/>
            <a:ext cx="8061657" cy="3693319"/>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证明　</a:t>
            </a:r>
            <a:r>
              <a:rPr lang="zh-CN" altLang="zh-CN" sz="2600" kern="100" dirty="0">
                <a:latin typeface="Times New Roman"/>
                <a:ea typeface="华文细黑"/>
                <a:cs typeface="Times New Roman"/>
              </a:rPr>
              <a:t>由</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，可设</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的唯一零点为</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0</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0</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)&lt;0</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)&gt;0.</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故</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0</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上单调递减，</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上单调递增，</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所以当</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0</a:t>
            </a:r>
            <a:r>
              <a:rPr lang="zh-CN" altLang="zh-CN" sz="2600" kern="100" dirty="0">
                <a:latin typeface="Times New Roman"/>
                <a:ea typeface="华文细黑"/>
                <a:cs typeface="Times New Roman"/>
              </a:rPr>
              <a:t>时，</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取得最小值，最小值为</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0</a:t>
            </a:r>
            <a:r>
              <a:rPr lang="en-US" altLang="zh-CN" sz="2600" kern="100" dirty="0" smtClean="0">
                <a:latin typeface="Times New Roman"/>
                <a:ea typeface="华文细黑"/>
                <a:cs typeface="Courier New"/>
              </a:rPr>
              <a:t>).</a:t>
            </a:r>
          </a:p>
        </p:txBody>
      </p:sp>
    </p:spTree>
    <p:extLst>
      <p:ext uri="{BB962C8B-B14F-4D97-AF65-F5344CB8AC3E}">
        <p14:creationId xmlns:p14="http://schemas.microsoft.com/office/powerpoint/2010/main" xmlns="" val="429389914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3016" y="275520"/>
            <a:ext cx="2814848" cy="43199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200" dirty="0" smtClean="0">
                <a:solidFill>
                  <a:schemeClr val="bg1"/>
                </a:solidFill>
                <a:latin typeface="微软雅黑" pitchFamily="34" charset="-122"/>
                <a:ea typeface="微软雅黑" pitchFamily="34" charset="-122"/>
              </a:rPr>
              <a:t>思想方法解读</a:t>
            </a:r>
            <a:endParaRPr lang="zh-CN" altLang="en-US" sz="1600" dirty="0">
              <a:solidFill>
                <a:schemeClr val="bg1"/>
              </a:solidFill>
            </a:endParaRPr>
          </a:p>
        </p:txBody>
      </p:sp>
      <p:sp>
        <p:nvSpPr>
          <p:cNvPr id="4" name="矩形 3"/>
          <p:cNvSpPr/>
          <p:nvPr/>
        </p:nvSpPr>
        <p:spPr>
          <a:xfrm>
            <a:off x="0" y="275518"/>
            <a:ext cx="508302" cy="43200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 name="矩形 4"/>
          <p:cNvSpPr/>
          <p:nvPr/>
        </p:nvSpPr>
        <p:spPr>
          <a:xfrm>
            <a:off x="166814" y="905688"/>
            <a:ext cx="8597865" cy="3970318"/>
          </a:xfrm>
          <a:prstGeom prst="rect">
            <a:avLst/>
          </a:prstGeom>
        </p:spPr>
        <p:txBody>
          <a:bodyPr>
            <a:spAutoFit/>
          </a:bodyPr>
          <a:lstStyle/>
          <a:p>
            <a:pPr algn="just">
              <a:lnSpc>
                <a:spcPct val="150000"/>
              </a:lnSpc>
              <a:spcAft>
                <a:spcPts val="0"/>
              </a:spcAft>
              <a:tabLst>
                <a:tab pos="1890395" algn="l"/>
              </a:tabLst>
            </a:pPr>
            <a:r>
              <a:rPr lang="zh-CN" altLang="zh-CN" sz="2400" kern="100" dirty="0">
                <a:latin typeface="Times New Roman"/>
                <a:ea typeface="华文细黑"/>
                <a:cs typeface="Times New Roman"/>
              </a:rPr>
              <a:t>转化与化归思想方法，就是在研究和解决有关数学问题时，采用某种手段将问题通过变换使之转化，进而使问题得到解决的一种数学方法</a:t>
            </a:r>
            <a:r>
              <a:rPr lang="en-US" altLang="zh-CN" sz="2400" kern="100" dirty="0">
                <a:latin typeface="Times New Roman"/>
                <a:ea typeface="华文细黑"/>
              </a:rPr>
              <a:t>.</a:t>
            </a:r>
            <a:r>
              <a:rPr lang="zh-CN" altLang="zh-CN" sz="2400" kern="100" dirty="0">
                <a:latin typeface="Times New Roman"/>
                <a:ea typeface="华文细黑"/>
                <a:cs typeface="Times New Roman"/>
              </a:rPr>
              <a:t>一般是将复杂的问题通过变换转化为简单的问题，将难解的问题通过变换转化为容易求解的问题，将未解决的问题通过变换转化为已解决的问题</a:t>
            </a:r>
            <a:r>
              <a:rPr lang="en-US" altLang="zh-CN" sz="2400" kern="100" dirty="0">
                <a:latin typeface="Times New Roman"/>
                <a:ea typeface="华文细黑"/>
              </a:rPr>
              <a:t>.</a:t>
            </a:r>
            <a:r>
              <a:rPr lang="zh-CN" altLang="zh-CN" sz="2400" kern="100" dirty="0">
                <a:latin typeface="Times New Roman"/>
                <a:ea typeface="华文细黑"/>
                <a:cs typeface="Times New Roman"/>
              </a:rPr>
              <a:t>转化与化归思想是实现具有相互关联的两个知识板块进行相互转化的重要依据，如函数与不等式、函数与方程、数与形、式与数、角与边、空间与平面</a:t>
            </a:r>
            <a:r>
              <a:rPr lang="zh-CN" altLang="zh-CN" sz="2400" kern="100" dirty="0" smtClean="0">
                <a:latin typeface="Times New Roman"/>
                <a:ea typeface="华文细黑"/>
                <a:cs typeface="Times New Roman"/>
              </a:rPr>
              <a:t>、</a:t>
            </a:r>
            <a:endParaRPr lang="zh-CN" altLang="zh-CN" sz="2400" kern="100" dirty="0">
              <a:effectLst/>
              <a:latin typeface="宋体"/>
              <a:cs typeface="Courier New"/>
            </a:endParaRPr>
          </a:p>
        </p:txBody>
      </p:sp>
    </p:spTree>
    <p:extLst>
      <p:ext uri="{BB962C8B-B14F-4D97-AF65-F5344CB8AC3E}">
        <p14:creationId xmlns:p14="http://schemas.microsoft.com/office/powerpoint/2010/main" xmlns="" val="38287718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p:cNvGraphicFramePr>
            <a:graphicFrameLocks noChangeAspect="1"/>
          </p:cNvGraphicFramePr>
          <p:nvPr>
            <p:extLst>
              <p:ext uri="{D42A27DB-BD31-4B8C-83A1-F6EECF244321}">
                <p14:modId xmlns:p14="http://schemas.microsoft.com/office/powerpoint/2010/main" xmlns="" val="2718098320"/>
              </p:ext>
            </p:extLst>
          </p:nvPr>
        </p:nvGraphicFramePr>
        <p:xfrm>
          <a:off x="414338" y="627063"/>
          <a:ext cx="8112125" cy="2065337"/>
        </p:xfrm>
        <a:graphic>
          <a:graphicData uri="http://schemas.openxmlformats.org/presentationml/2006/ole">
            <p:oleObj spid="_x0000_s81970" name="文档" r:id="rId3" imgW="8115606" imgH="2074220" progId="Word.Document.12">
              <p:embed/>
            </p:oleObj>
          </a:graphicData>
        </a:graphic>
      </p:graphicFrame>
      <p:pic>
        <p:nvPicPr>
          <p:cNvPr id="11" name="Picture 2">
            <a:hlinkClick r:id="rId4" action="ppaction://hlinksldjump"/>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rot="16200000">
            <a:off x="8606248" y="4517331"/>
            <a:ext cx="539117" cy="536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5" name="对象 4"/>
          <p:cNvGraphicFramePr>
            <a:graphicFrameLocks noChangeAspect="1"/>
          </p:cNvGraphicFramePr>
          <p:nvPr>
            <p:extLst>
              <p:ext uri="{D42A27DB-BD31-4B8C-83A1-F6EECF244321}">
                <p14:modId xmlns:p14="http://schemas.microsoft.com/office/powerpoint/2010/main" xmlns="" val="2666295054"/>
              </p:ext>
            </p:extLst>
          </p:nvPr>
        </p:nvGraphicFramePr>
        <p:xfrm>
          <a:off x="417140" y="1491630"/>
          <a:ext cx="8115300" cy="2065338"/>
        </p:xfrm>
        <a:graphic>
          <a:graphicData uri="http://schemas.openxmlformats.org/presentationml/2006/ole">
            <p:oleObj spid="_x0000_s81971" name="文档" r:id="rId6" imgW="8118652" imgH="2071746" progId="Word.Document.12">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769085512"/>
              </p:ext>
            </p:extLst>
          </p:nvPr>
        </p:nvGraphicFramePr>
        <p:xfrm>
          <a:off x="417140" y="2522636"/>
          <a:ext cx="8115300" cy="2065338"/>
        </p:xfrm>
        <a:graphic>
          <a:graphicData uri="http://schemas.openxmlformats.org/presentationml/2006/ole">
            <p:oleObj spid="_x0000_s81972" name="文档" r:id="rId7" imgW="8115606" imgH="2074220" progId="Word.Document.12">
              <p:embed/>
            </p:oleObj>
          </a:graphicData>
        </a:graphic>
      </p:graphicFrame>
    </p:spTree>
    <p:extLst>
      <p:ext uri="{BB962C8B-B14F-4D97-AF65-F5344CB8AC3E}">
        <p14:creationId xmlns:p14="http://schemas.microsoft.com/office/powerpoint/2010/main" xmlns="" val="390875010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1960" y="168999"/>
            <a:ext cx="3775393" cy="523220"/>
          </a:xfrm>
          <a:prstGeom prst="rect">
            <a:avLst/>
          </a:prstGeom>
          <a:noFill/>
        </p:spPr>
        <p:txBody>
          <a:bodyPr wrap="none" rtlCol="0">
            <a:spAutoFit/>
          </a:bodyPr>
          <a:lstStyle/>
          <a:p>
            <a:r>
              <a:rPr lang="zh-CN" altLang="en-US" sz="2800" b="1" dirty="0">
                <a:solidFill>
                  <a:srgbClr val="0070C0"/>
                </a:solidFill>
                <a:latin typeface="微软雅黑" pitchFamily="34" charset="-122"/>
                <a:ea typeface="微软雅黑" pitchFamily="34" charset="-122"/>
              </a:rPr>
              <a:t>题型三　主与次的转化</a:t>
            </a:r>
          </a:p>
        </p:txBody>
      </p:sp>
      <p:cxnSp>
        <p:nvCxnSpPr>
          <p:cNvPr id="8" name="直接连接符 7"/>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6" name="TextBox 5"/>
          <p:cNvSpPr txBox="1"/>
          <p:nvPr/>
        </p:nvSpPr>
        <p:spPr>
          <a:xfrm>
            <a:off x="234708" y="771550"/>
            <a:ext cx="8513756" cy="1892826"/>
          </a:xfrm>
          <a:prstGeom prst="rect">
            <a:avLst/>
          </a:prstGeom>
          <a:noFill/>
        </p:spPr>
        <p:txBody>
          <a:bodyPr wrap="square" rtlCol="0">
            <a:spAutoFit/>
          </a:bodyPr>
          <a:lstStyle/>
          <a:p>
            <a:pPr algn="just">
              <a:lnSpc>
                <a:spcPct val="150000"/>
              </a:lnSpc>
              <a:spcAft>
                <a:spcPts val="0"/>
              </a:spcAft>
              <a:tabLst>
                <a:tab pos="1890395" algn="l"/>
              </a:tabLst>
            </a:pPr>
            <a:r>
              <a:rPr lang="zh-CN" altLang="zh-CN" sz="2600" b="1" kern="100" dirty="0" smtClean="0">
                <a:solidFill>
                  <a:srgbClr val="0066FF"/>
                </a:solidFill>
                <a:latin typeface="Times New Roman"/>
                <a:ea typeface="微软雅黑"/>
                <a:cs typeface="Times New Roman"/>
              </a:rPr>
              <a:t>例</a:t>
            </a:r>
            <a:r>
              <a:rPr lang="en-US" altLang="zh-CN" sz="2600" b="1" kern="100" dirty="0" smtClean="0">
                <a:solidFill>
                  <a:srgbClr val="0066FF"/>
                </a:solidFill>
                <a:latin typeface="Times New Roman"/>
                <a:ea typeface="微软雅黑"/>
                <a:cs typeface="Courier New"/>
              </a:rPr>
              <a:t>3  </a:t>
            </a:r>
            <a:r>
              <a:rPr lang="zh-CN" altLang="zh-CN" sz="2600" kern="100" dirty="0" smtClean="0">
                <a:latin typeface="Times New Roman"/>
                <a:ea typeface="华文细黑"/>
                <a:cs typeface="Times New Roman"/>
              </a:rPr>
              <a:t>已知</a:t>
            </a:r>
            <a:r>
              <a:rPr lang="zh-CN" altLang="zh-CN" sz="2600" kern="100" dirty="0">
                <a:latin typeface="Times New Roman"/>
                <a:ea typeface="华文细黑"/>
                <a:cs typeface="Times New Roman"/>
              </a:rPr>
              <a:t>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，其中</a:t>
            </a:r>
            <a:r>
              <a:rPr lang="en-US" altLang="zh-CN" sz="2600" i="1" kern="100" dirty="0">
                <a:latin typeface="Times New Roman"/>
                <a:ea typeface="华文细黑"/>
                <a:cs typeface="Courier New"/>
              </a:rPr>
              <a:t>f</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的导函数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对满足－</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的一切</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的值，都有</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)&lt;0</a:t>
            </a:r>
            <a:r>
              <a:rPr lang="zh-CN" altLang="zh-CN" sz="2600" kern="100" dirty="0">
                <a:latin typeface="Times New Roman"/>
                <a:ea typeface="华文细黑"/>
                <a:cs typeface="Times New Roman"/>
              </a:rPr>
              <a:t>，则实数</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的取值范围为</a:t>
            </a:r>
            <a:r>
              <a:rPr lang="en-US" altLang="zh-CN" sz="2600" kern="100" dirty="0">
                <a:latin typeface="Times New Roman"/>
                <a:ea typeface="华文细黑"/>
                <a:cs typeface="Courier New"/>
              </a:rPr>
              <a:t>________.</a:t>
            </a:r>
            <a:endParaRPr lang="zh-CN" altLang="zh-CN" sz="1050" kern="100" dirty="0">
              <a:effectLst/>
              <a:latin typeface="宋体"/>
              <a:cs typeface="Courier New"/>
            </a:endParaRPr>
          </a:p>
        </p:txBody>
      </p:sp>
      <p:sp>
        <p:nvSpPr>
          <p:cNvPr id="4" name="矩形 3"/>
          <p:cNvSpPr/>
          <p:nvPr/>
        </p:nvSpPr>
        <p:spPr>
          <a:xfrm>
            <a:off x="275827" y="2695148"/>
            <a:ext cx="7824565" cy="1892826"/>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由题意，知</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令</a:t>
            </a:r>
            <a:r>
              <a:rPr lang="en-US" altLang="zh-CN" sz="2600" i="1" kern="100" dirty="0">
                <a:latin typeface="Times New Roman"/>
                <a:ea typeface="华文细黑"/>
                <a:cs typeface="Courier New"/>
              </a:rPr>
              <a:t>φ</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对－</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，恒有</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)&lt;0</a:t>
            </a:r>
            <a:r>
              <a:rPr lang="zh-CN" altLang="zh-CN" sz="2600" kern="100" dirty="0">
                <a:latin typeface="Times New Roman"/>
                <a:ea typeface="华文细黑"/>
                <a:cs typeface="Times New Roman"/>
              </a:rPr>
              <a:t>，即</a:t>
            </a:r>
            <a:r>
              <a:rPr lang="en-US" altLang="zh-CN" sz="2600" i="1" kern="100" dirty="0">
                <a:latin typeface="Times New Roman"/>
                <a:ea typeface="华文细黑"/>
                <a:cs typeface="Courier New"/>
              </a:rPr>
              <a:t>φ</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)&lt;0</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xmlns="" val="290096549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对象 12"/>
          <p:cNvGraphicFramePr>
            <a:graphicFrameLocks noChangeAspect="1"/>
          </p:cNvGraphicFramePr>
          <p:nvPr>
            <p:extLst>
              <p:ext uri="{D42A27DB-BD31-4B8C-83A1-F6EECF244321}">
                <p14:modId xmlns:p14="http://schemas.microsoft.com/office/powerpoint/2010/main" xmlns="" val="3142486326"/>
              </p:ext>
            </p:extLst>
          </p:nvPr>
        </p:nvGraphicFramePr>
        <p:xfrm>
          <a:off x="322263" y="195263"/>
          <a:ext cx="8804275" cy="2936875"/>
        </p:xfrm>
        <a:graphic>
          <a:graphicData uri="http://schemas.openxmlformats.org/presentationml/2006/ole">
            <p:oleObj spid="_x0000_s83004" name="文档" r:id="rId3" imgW="8931341" imgH="2975035" progId="Word.Document.12">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3863028508"/>
              </p:ext>
            </p:extLst>
          </p:nvPr>
        </p:nvGraphicFramePr>
        <p:xfrm>
          <a:off x="251520" y="1419622"/>
          <a:ext cx="8855075" cy="2955925"/>
        </p:xfrm>
        <a:graphic>
          <a:graphicData uri="http://schemas.openxmlformats.org/presentationml/2006/ole">
            <p:oleObj spid="_x0000_s83005" name="文档" r:id="rId4" imgW="8923507" imgH="2988679" progId="Word.Document.12">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1946346804"/>
              </p:ext>
            </p:extLst>
          </p:nvPr>
        </p:nvGraphicFramePr>
        <p:xfrm>
          <a:off x="251520" y="2198588"/>
          <a:ext cx="8853488" cy="2965450"/>
        </p:xfrm>
        <a:graphic>
          <a:graphicData uri="http://schemas.openxmlformats.org/presentationml/2006/ole">
            <p:oleObj spid="_x0000_s83006" name="文档" r:id="rId5" imgW="8923507" imgH="2998413" progId="Word.Document.12">
              <p:embed/>
            </p:oleObj>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xmlns="" val="2120126423"/>
              </p:ext>
            </p:extLst>
          </p:nvPr>
        </p:nvGraphicFramePr>
        <p:xfrm>
          <a:off x="251520" y="3795886"/>
          <a:ext cx="8855075" cy="2971800"/>
        </p:xfrm>
        <a:graphic>
          <a:graphicData uri="http://schemas.openxmlformats.org/presentationml/2006/ole">
            <p:oleObj spid="_x0000_s83007" name="文档" r:id="rId6" imgW="8923507" imgH="3012473" progId="Word.Document.12">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384691038"/>
              </p:ext>
            </p:extLst>
          </p:nvPr>
        </p:nvGraphicFramePr>
        <p:xfrm>
          <a:off x="2700338" y="195263"/>
          <a:ext cx="8805862" cy="2928937"/>
        </p:xfrm>
        <a:graphic>
          <a:graphicData uri="http://schemas.openxmlformats.org/presentationml/2006/ole">
            <p:oleObj spid="_x0000_s83008" name="文档" r:id="rId7" imgW="8931341" imgH="2970362" progId="Word.Document.12">
              <p:embed/>
            </p:oleObj>
          </a:graphicData>
        </a:graphic>
      </p:graphicFrame>
    </p:spTree>
    <p:extLst>
      <p:ext uri="{BB962C8B-B14F-4D97-AF65-F5344CB8AC3E}">
        <p14:creationId xmlns:p14="http://schemas.microsoft.com/office/powerpoint/2010/main" xmlns="" val="110281092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534615"/>
            <a:ext cx="8437427" cy="3693319"/>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点评　</a:t>
            </a:r>
            <a:r>
              <a:rPr lang="zh-CN" altLang="zh-CN" sz="2600" kern="100" dirty="0">
                <a:latin typeface="Times New Roman"/>
                <a:ea typeface="华文细黑"/>
                <a:cs typeface="Times New Roman"/>
              </a:rPr>
              <a:t>主与次的转化法</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合情合理的转化是数学问题能否</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明朗化</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的关键所在，通过变换主元，起到了化繁为简的作用</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在不等式中出现两个字母：</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及</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，关键在于该把哪个字母看成变量，哪个看成常数</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显然可将</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视作自变量，则上述问题即可转化为在</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1,1]</a:t>
            </a:r>
            <a:r>
              <a:rPr lang="zh-CN" altLang="zh-CN" sz="2600" kern="100" dirty="0">
                <a:latin typeface="Times New Roman"/>
                <a:ea typeface="华文细黑"/>
                <a:cs typeface="Times New Roman"/>
              </a:rPr>
              <a:t>内关于</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的一次函数小于</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恒成立的问题</a:t>
            </a:r>
            <a:r>
              <a:rPr lang="en-US" altLang="zh-CN" sz="2600" kern="100" dirty="0" smtClean="0">
                <a:latin typeface="Times New Roman"/>
                <a:ea typeface="华文细黑"/>
                <a:cs typeface="Courier New"/>
              </a:rPr>
              <a:t>.</a:t>
            </a:r>
          </a:p>
        </p:txBody>
      </p:sp>
    </p:spTree>
    <p:extLst>
      <p:ext uri="{BB962C8B-B14F-4D97-AF65-F5344CB8AC3E}">
        <p14:creationId xmlns:p14="http://schemas.microsoft.com/office/powerpoint/2010/main" xmlns="" val="120916386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172" y="411510"/>
            <a:ext cx="8771732" cy="1874085"/>
          </a:xfrm>
          <a:prstGeom prst="rect">
            <a:avLst/>
          </a:prstGeom>
          <a:noFill/>
        </p:spPr>
        <p:txBody>
          <a:bodyPr wrap="square" rtlCol="0">
            <a:spAutoFit/>
          </a:bodyPr>
          <a:lstStyle/>
          <a:p>
            <a:pPr algn="just">
              <a:lnSpc>
                <a:spcPct val="150000"/>
              </a:lnSpc>
              <a:spcAft>
                <a:spcPts val="0"/>
              </a:spcAft>
              <a:tabLst>
                <a:tab pos="1890395" algn="l"/>
              </a:tabLst>
            </a:pPr>
            <a:r>
              <a:rPr lang="zh-CN" altLang="zh-CN" sz="2600" b="1" kern="100" dirty="0" smtClean="0">
                <a:solidFill>
                  <a:srgbClr val="0066FF"/>
                </a:solidFill>
                <a:latin typeface="Times New Roman"/>
                <a:ea typeface="微软雅黑"/>
                <a:cs typeface="Times New Roman"/>
              </a:rPr>
              <a:t>变式训练</a:t>
            </a:r>
            <a:r>
              <a:rPr lang="en-US" altLang="zh-CN" sz="2600" b="1" kern="100" dirty="0" smtClean="0">
                <a:solidFill>
                  <a:srgbClr val="0066FF"/>
                </a:solidFill>
                <a:latin typeface="Times New Roman"/>
                <a:ea typeface="微软雅黑"/>
                <a:cs typeface="Courier New"/>
              </a:rPr>
              <a:t>3</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设</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是定义在</a:t>
            </a:r>
            <a:r>
              <a:rPr lang="en-US" altLang="zh-CN" sz="2600" b="1" kern="100" dirty="0">
                <a:latin typeface="Times New Roman"/>
                <a:ea typeface="华文细黑"/>
                <a:cs typeface="Courier New"/>
              </a:rPr>
              <a:t>R</a:t>
            </a:r>
            <a:r>
              <a:rPr lang="zh-CN" altLang="zh-CN" sz="2600" kern="100" dirty="0">
                <a:latin typeface="Times New Roman"/>
                <a:ea typeface="华文细黑"/>
                <a:cs typeface="Times New Roman"/>
              </a:rPr>
              <a:t>上的单调递增函数，若</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对任意</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1,1]</a:t>
            </a:r>
            <a:r>
              <a:rPr lang="zh-CN" altLang="zh-CN" sz="2600" kern="100" dirty="0">
                <a:latin typeface="Times New Roman"/>
                <a:ea typeface="华文细黑"/>
                <a:cs typeface="Times New Roman"/>
              </a:rPr>
              <a:t>恒成立，则</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的取值范围为</a:t>
            </a:r>
            <a:r>
              <a:rPr lang="en-US" altLang="zh-CN" sz="2600" kern="100" dirty="0">
                <a:latin typeface="Times New Roman"/>
                <a:ea typeface="华文细黑"/>
                <a:cs typeface="Courier New"/>
              </a:rPr>
              <a:t>______________.</a:t>
            </a:r>
            <a:endParaRPr lang="zh-CN" altLang="zh-CN" sz="1050" kern="100" dirty="0">
              <a:effectLst/>
              <a:latin typeface="宋体"/>
              <a:cs typeface="Courier New"/>
            </a:endParaRPr>
          </a:p>
        </p:txBody>
      </p:sp>
      <p:sp>
        <p:nvSpPr>
          <p:cNvPr id="6" name="矩形 5"/>
          <p:cNvSpPr/>
          <p:nvPr/>
        </p:nvSpPr>
        <p:spPr>
          <a:xfrm>
            <a:off x="179512" y="2383016"/>
            <a:ext cx="8729620" cy="2492990"/>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a:t>
            </a:r>
            <a:r>
              <a:rPr lang="en-US" altLang="zh-CN" sz="2600" b="1" kern="100" dirty="0">
                <a:latin typeface="Times New Roman"/>
                <a:ea typeface="华文细黑"/>
                <a:cs typeface="Courier New"/>
              </a:rPr>
              <a:t>R</a:t>
            </a:r>
            <a:r>
              <a:rPr lang="zh-CN" altLang="zh-CN" sz="2600" kern="100" dirty="0">
                <a:latin typeface="Times New Roman"/>
                <a:ea typeface="华文细黑"/>
                <a:cs typeface="Times New Roman"/>
              </a:rPr>
              <a:t>上的增函数，</a:t>
            </a:r>
            <a:endParaRPr lang="zh-CN" altLang="zh-CN" sz="2600" kern="100" dirty="0">
              <a:latin typeface="宋体"/>
              <a:cs typeface="Courier New"/>
            </a:endParaRPr>
          </a:p>
          <a:p>
            <a:pPr algn="just">
              <a:lnSpc>
                <a:spcPct val="150000"/>
              </a:lnSpc>
              <a:spcAft>
                <a:spcPts val="0"/>
              </a:spcAft>
              <a:tabLst>
                <a:tab pos="1890395" algn="l"/>
              </a:tabLst>
            </a:pP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1,1].</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tabLst>
                <a:tab pos="1890395" algn="l"/>
              </a:tabLst>
            </a:pP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式可化为</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，对</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1,1]</a:t>
            </a:r>
            <a:r>
              <a:rPr lang="zh-CN" altLang="zh-CN" sz="2600" kern="100" dirty="0">
                <a:latin typeface="Times New Roman"/>
                <a:ea typeface="华文细黑"/>
                <a:cs typeface="Times New Roman"/>
              </a:rPr>
              <a:t>恒成立</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令</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smtClean="0">
                <a:latin typeface="Times New Roman"/>
                <a:ea typeface="华文细黑"/>
                <a:cs typeface="Courier New"/>
              </a:rPr>
              <a:t>.</a:t>
            </a:r>
          </a:p>
        </p:txBody>
      </p:sp>
    </p:spTree>
    <p:extLst>
      <p:ext uri="{BB962C8B-B14F-4D97-AF65-F5344CB8AC3E}">
        <p14:creationId xmlns:p14="http://schemas.microsoft.com/office/powerpoint/2010/main" xmlns="" val="136054673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xmlns="" val="3151560098"/>
              </p:ext>
            </p:extLst>
          </p:nvPr>
        </p:nvGraphicFramePr>
        <p:xfrm>
          <a:off x="467544" y="305122"/>
          <a:ext cx="8566150" cy="1782762"/>
        </p:xfrm>
        <a:graphic>
          <a:graphicData uri="http://schemas.openxmlformats.org/presentationml/2006/ole">
            <p:oleObj spid="_x0000_s83997" name="文档" r:id="rId3" imgW="8562234" imgH="1788521" progId="Word.Document.12">
              <p:embed/>
            </p:oleObj>
          </a:graphicData>
        </a:graphic>
      </p:graphicFrame>
      <p:sp>
        <p:nvSpPr>
          <p:cNvPr id="5" name="矩形 4"/>
          <p:cNvSpPr/>
          <p:nvPr/>
        </p:nvSpPr>
        <p:spPr>
          <a:xfrm>
            <a:off x="395536" y="1567120"/>
            <a:ext cx="7670390" cy="1292662"/>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解得</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或</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即实数</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的取值范围是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en-US" altLang="zh-CN" sz="2600" kern="100" dirty="0" smtClean="0">
                <a:latin typeface="Times New Roman"/>
                <a:ea typeface="华文细黑"/>
                <a:cs typeface="Courier New"/>
              </a:rPr>
              <a:t>).</a:t>
            </a:r>
          </a:p>
        </p:txBody>
      </p:sp>
      <p:graphicFrame>
        <p:nvGraphicFramePr>
          <p:cNvPr id="6" name="对象 5"/>
          <p:cNvGraphicFramePr>
            <a:graphicFrameLocks noChangeAspect="1"/>
          </p:cNvGraphicFramePr>
          <p:nvPr>
            <p:extLst>
              <p:ext uri="{D42A27DB-BD31-4B8C-83A1-F6EECF244321}">
                <p14:modId xmlns:p14="http://schemas.microsoft.com/office/powerpoint/2010/main" xmlns="" val="17931136"/>
              </p:ext>
            </p:extLst>
          </p:nvPr>
        </p:nvGraphicFramePr>
        <p:xfrm>
          <a:off x="399926" y="3017838"/>
          <a:ext cx="8564562" cy="1782762"/>
        </p:xfrm>
        <a:graphic>
          <a:graphicData uri="http://schemas.openxmlformats.org/presentationml/2006/ole">
            <p:oleObj spid="_x0000_s83998" name="文档" r:id="rId4" imgW="8562234" imgH="1795010" progId="Word.Document.12">
              <p:embed/>
            </p:oleObj>
          </a:graphicData>
        </a:graphic>
      </p:graphicFrame>
      <p:pic>
        <p:nvPicPr>
          <p:cNvPr id="7" name="Picture 2">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rot="16200000">
            <a:off x="8606248" y="4517331"/>
            <a:ext cx="539117" cy="536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6985577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1960" y="168999"/>
            <a:ext cx="5929828" cy="523220"/>
          </a:xfrm>
          <a:prstGeom prst="rect">
            <a:avLst/>
          </a:prstGeom>
          <a:noFill/>
        </p:spPr>
        <p:txBody>
          <a:bodyPr wrap="none" rtlCol="0">
            <a:spAutoFit/>
          </a:bodyPr>
          <a:lstStyle/>
          <a:p>
            <a:r>
              <a:rPr lang="zh-CN" altLang="en-US" sz="2800" b="1" dirty="0">
                <a:solidFill>
                  <a:srgbClr val="0070C0"/>
                </a:solidFill>
                <a:latin typeface="微软雅黑" pitchFamily="34" charset="-122"/>
                <a:ea typeface="微软雅黑" pitchFamily="34" charset="-122"/>
              </a:rPr>
              <a:t>题型四　以换元为手段的转化与化归</a:t>
            </a:r>
          </a:p>
        </p:txBody>
      </p:sp>
      <p:cxnSp>
        <p:nvCxnSpPr>
          <p:cNvPr id="8" name="直接连接符 7"/>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graphicFrame>
        <p:nvGraphicFramePr>
          <p:cNvPr id="2" name="对象 1"/>
          <p:cNvGraphicFramePr>
            <a:graphicFrameLocks noChangeAspect="1"/>
          </p:cNvGraphicFramePr>
          <p:nvPr>
            <p:extLst>
              <p:ext uri="{D42A27DB-BD31-4B8C-83A1-F6EECF244321}">
                <p14:modId xmlns:p14="http://schemas.microsoft.com/office/powerpoint/2010/main" xmlns="" val="3658778316"/>
              </p:ext>
            </p:extLst>
          </p:nvPr>
        </p:nvGraphicFramePr>
        <p:xfrm>
          <a:off x="179512" y="714425"/>
          <a:ext cx="8442325" cy="2865437"/>
        </p:xfrm>
        <a:graphic>
          <a:graphicData uri="http://schemas.openxmlformats.org/presentationml/2006/ole">
            <p:oleObj spid="_x0000_s87082" name="文档" r:id="rId3" imgW="8442663" imgH="2865525" progId="Word.Document.12">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4291179591"/>
              </p:ext>
            </p:extLst>
          </p:nvPr>
        </p:nvGraphicFramePr>
        <p:xfrm>
          <a:off x="179512" y="2896889"/>
          <a:ext cx="8374062" cy="2843213"/>
        </p:xfrm>
        <a:graphic>
          <a:graphicData uri="http://schemas.openxmlformats.org/presentationml/2006/ole">
            <p:oleObj spid="_x0000_s87083" name="文档" r:id="rId4" imgW="8442663" imgH="2865525" progId="Word.Document.12">
              <p:embed/>
            </p:oleObj>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xmlns="" val="3759702687"/>
              </p:ext>
            </p:extLst>
          </p:nvPr>
        </p:nvGraphicFramePr>
        <p:xfrm>
          <a:off x="107504" y="3760985"/>
          <a:ext cx="8374062" cy="2843213"/>
        </p:xfrm>
        <a:graphic>
          <a:graphicData uri="http://schemas.openxmlformats.org/presentationml/2006/ole">
            <p:oleObj spid="_x0000_s87084" name="文档" r:id="rId5" imgW="8442663" imgH="2865525" progId="Word.Document.12">
              <p:embed/>
            </p:oleObj>
          </a:graphicData>
        </a:graphic>
      </p:graphicFrame>
    </p:spTree>
    <p:extLst>
      <p:ext uri="{BB962C8B-B14F-4D97-AF65-F5344CB8AC3E}">
        <p14:creationId xmlns:p14="http://schemas.microsoft.com/office/powerpoint/2010/main" xmlns="" val="349257984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xmlns="" val="1901529367"/>
              </p:ext>
            </p:extLst>
          </p:nvPr>
        </p:nvGraphicFramePr>
        <p:xfrm>
          <a:off x="446409" y="195486"/>
          <a:ext cx="8374063" cy="2843213"/>
        </p:xfrm>
        <a:graphic>
          <a:graphicData uri="http://schemas.openxmlformats.org/presentationml/2006/ole">
            <p:oleObj spid="_x0000_s88132" name="文档" r:id="rId3" imgW="8442663" imgH="2865525" progId="Word.Document.12">
              <p:embed/>
            </p:oleObj>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xmlns="" val="254614993"/>
              </p:ext>
            </p:extLst>
          </p:nvPr>
        </p:nvGraphicFramePr>
        <p:xfrm>
          <a:off x="446409" y="952673"/>
          <a:ext cx="8374063" cy="2843213"/>
        </p:xfrm>
        <a:graphic>
          <a:graphicData uri="http://schemas.openxmlformats.org/presentationml/2006/ole">
            <p:oleObj spid="_x0000_s88133" name="文档" r:id="rId4" imgW="8442663" imgH="2865525" progId="Word.Document.12">
              <p:embed/>
            </p:oleObj>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xmlns="" val="3887713576"/>
              </p:ext>
            </p:extLst>
          </p:nvPr>
        </p:nvGraphicFramePr>
        <p:xfrm>
          <a:off x="446409" y="1816769"/>
          <a:ext cx="8374063" cy="2843213"/>
        </p:xfrm>
        <a:graphic>
          <a:graphicData uri="http://schemas.openxmlformats.org/presentationml/2006/ole">
            <p:oleObj spid="_x0000_s88134" name="文档" r:id="rId5" imgW="8442663" imgH="2865525" progId="Word.Document.12">
              <p:embed/>
            </p:oleObj>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xmlns="" val="121755348"/>
              </p:ext>
            </p:extLst>
          </p:nvPr>
        </p:nvGraphicFramePr>
        <p:xfrm>
          <a:off x="395536" y="2680865"/>
          <a:ext cx="8374063" cy="2843213"/>
        </p:xfrm>
        <a:graphic>
          <a:graphicData uri="http://schemas.openxmlformats.org/presentationml/2006/ole">
            <p:oleObj spid="_x0000_s88135" name="文档" r:id="rId6" imgW="8442663" imgH="2865525" progId="Word.Document.12">
              <p:embed/>
            </p:oleObj>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xmlns="" val="3504403301"/>
              </p:ext>
            </p:extLst>
          </p:nvPr>
        </p:nvGraphicFramePr>
        <p:xfrm>
          <a:off x="467544" y="3651870"/>
          <a:ext cx="8374063" cy="2843213"/>
        </p:xfrm>
        <a:graphic>
          <a:graphicData uri="http://schemas.openxmlformats.org/presentationml/2006/ole">
            <p:oleObj spid="_x0000_s88136" name="文档" r:id="rId7" imgW="8442663" imgH="2865525" progId="Word.Document.12">
              <p:embed/>
            </p:oleObj>
          </a:graphicData>
        </a:graphic>
      </p:graphicFrame>
    </p:spTree>
    <p:extLst>
      <p:ext uri="{BB962C8B-B14F-4D97-AF65-F5344CB8AC3E}">
        <p14:creationId xmlns:p14="http://schemas.microsoft.com/office/powerpoint/2010/main" xmlns="" val="382065687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par>
                                <p:cTn id="18" presetID="3" presetClass="entr" presetSubtype="1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对象 13"/>
          <p:cNvGraphicFramePr>
            <a:graphicFrameLocks noChangeAspect="1"/>
          </p:cNvGraphicFramePr>
          <p:nvPr>
            <p:extLst>
              <p:ext uri="{D42A27DB-BD31-4B8C-83A1-F6EECF244321}">
                <p14:modId xmlns:p14="http://schemas.microsoft.com/office/powerpoint/2010/main" xmlns="" val="2401235473"/>
              </p:ext>
            </p:extLst>
          </p:nvPr>
        </p:nvGraphicFramePr>
        <p:xfrm>
          <a:off x="539552" y="1024681"/>
          <a:ext cx="8374063" cy="2843213"/>
        </p:xfrm>
        <a:graphic>
          <a:graphicData uri="http://schemas.openxmlformats.org/presentationml/2006/ole">
            <p:oleObj spid="_x0000_s89155" name="文档" r:id="rId3" imgW="8442663" imgH="2865525" progId="Word.Document.12">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558682894"/>
              </p:ext>
            </p:extLst>
          </p:nvPr>
        </p:nvGraphicFramePr>
        <p:xfrm>
          <a:off x="467544" y="376609"/>
          <a:ext cx="8374063" cy="2843213"/>
        </p:xfrm>
        <a:graphic>
          <a:graphicData uri="http://schemas.openxmlformats.org/presentationml/2006/ole">
            <p:oleObj spid="_x0000_s89156" name="文档" r:id="rId4" imgW="8442663" imgH="2865525" progId="Word.Document.12">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3877565501"/>
              </p:ext>
            </p:extLst>
          </p:nvPr>
        </p:nvGraphicFramePr>
        <p:xfrm>
          <a:off x="539552" y="1888777"/>
          <a:ext cx="8374063" cy="2843213"/>
        </p:xfrm>
        <a:graphic>
          <a:graphicData uri="http://schemas.openxmlformats.org/presentationml/2006/ole">
            <p:oleObj spid="_x0000_s89157" name="文档" r:id="rId5" imgW="8442663" imgH="2865525" progId="Word.Document.12">
              <p:embed/>
            </p:oleObj>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xmlns="" val="2427543901"/>
              </p:ext>
            </p:extLst>
          </p:nvPr>
        </p:nvGraphicFramePr>
        <p:xfrm>
          <a:off x="302393" y="2680865"/>
          <a:ext cx="8374063" cy="2843213"/>
        </p:xfrm>
        <a:graphic>
          <a:graphicData uri="http://schemas.openxmlformats.org/presentationml/2006/ole">
            <p:oleObj spid="_x0000_s89158" name="文档" r:id="rId6" imgW="8442663" imgH="2865525" progId="Word.Document.12">
              <p:embed/>
            </p:oleObj>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xmlns="" val="3620057515"/>
              </p:ext>
            </p:extLst>
          </p:nvPr>
        </p:nvGraphicFramePr>
        <p:xfrm>
          <a:off x="560687" y="3544961"/>
          <a:ext cx="8374063" cy="2843213"/>
        </p:xfrm>
        <a:graphic>
          <a:graphicData uri="http://schemas.openxmlformats.org/presentationml/2006/ole">
            <p:oleObj spid="_x0000_s89159" name="文档" r:id="rId7" imgW="8442663" imgH="2865525" progId="Word.Document.12">
              <p:embed/>
            </p:oleObj>
          </a:graphicData>
        </a:graphic>
      </p:graphicFrame>
    </p:spTree>
    <p:extLst>
      <p:ext uri="{BB962C8B-B14F-4D97-AF65-F5344CB8AC3E}">
        <p14:creationId xmlns:p14="http://schemas.microsoft.com/office/powerpoint/2010/main" xmlns="" val="327389261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xmlns="" val="2334745066"/>
              </p:ext>
            </p:extLst>
          </p:nvPr>
        </p:nvGraphicFramePr>
        <p:xfrm>
          <a:off x="751656" y="339502"/>
          <a:ext cx="6986588" cy="1003300"/>
        </p:xfrm>
        <a:graphic>
          <a:graphicData uri="http://schemas.openxmlformats.org/presentationml/2006/ole">
            <p:oleObj spid="_x0000_s90179" name="文档" r:id="rId3" imgW="6987131" imgH="1003654" progId="Word.Document.12">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1327080054"/>
              </p:ext>
            </p:extLst>
          </p:nvPr>
        </p:nvGraphicFramePr>
        <p:xfrm>
          <a:off x="751656" y="1269231"/>
          <a:ext cx="7924800" cy="1806575"/>
        </p:xfrm>
        <a:graphic>
          <a:graphicData uri="http://schemas.openxmlformats.org/presentationml/2006/ole">
            <p:oleObj spid="_x0000_s90180" name="文档" r:id="rId4" imgW="7930005" imgH="1805713" progId="Word.Document.12">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2779705853"/>
              </p:ext>
            </p:extLst>
          </p:nvPr>
        </p:nvGraphicFramePr>
        <p:xfrm>
          <a:off x="751656" y="2067694"/>
          <a:ext cx="7924800" cy="1798637"/>
        </p:xfrm>
        <a:graphic>
          <a:graphicData uri="http://schemas.openxmlformats.org/presentationml/2006/ole">
            <p:oleObj spid="_x0000_s90181" name="文档" r:id="rId5" imgW="7930005" imgH="1804993" progId="Word.Document.12">
              <p:embed/>
            </p:oleObj>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xmlns="" val="1630845817"/>
              </p:ext>
            </p:extLst>
          </p:nvPr>
        </p:nvGraphicFramePr>
        <p:xfrm>
          <a:off x="751656" y="2861345"/>
          <a:ext cx="7924800" cy="1798637"/>
        </p:xfrm>
        <a:graphic>
          <a:graphicData uri="http://schemas.openxmlformats.org/presentationml/2006/ole">
            <p:oleObj spid="_x0000_s90182" name="文档" r:id="rId6" imgW="7930005" imgH="1804993" progId="Word.Document.12">
              <p:embed/>
            </p:oleObj>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xmlns="" val="2070958240"/>
              </p:ext>
            </p:extLst>
          </p:nvPr>
        </p:nvGraphicFramePr>
        <p:xfrm>
          <a:off x="751656" y="3725441"/>
          <a:ext cx="7924800" cy="1798637"/>
        </p:xfrm>
        <a:graphic>
          <a:graphicData uri="http://schemas.openxmlformats.org/presentationml/2006/ole">
            <p:oleObj spid="_x0000_s90183" name="文档" r:id="rId7" imgW="7930005" imgH="1804993" progId="Word.Document.12">
              <p:embed/>
            </p:oleObj>
          </a:graphicData>
        </a:graphic>
      </p:graphicFrame>
    </p:spTree>
    <p:extLst>
      <p:ext uri="{BB962C8B-B14F-4D97-AF65-F5344CB8AC3E}">
        <p14:creationId xmlns:p14="http://schemas.microsoft.com/office/powerpoint/2010/main" xmlns="" val="48016234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279683"/>
            <a:ext cx="8428453" cy="4524315"/>
          </a:xfrm>
          <a:prstGeom prst="rect">
            <a:avLst/>
          </a:prstGeom>
        </p:spPr>
        <p:txBody>
          <a:bodyPr>
            <a:spAutoFit/>
          </a:bodyPr>
          <a:lstStyle/>
          <a:p>
            <a:pPr algn="just">
              <a:lnSpc>
                <a:spcPct val="150000"/>
              </a:lnSpc>
              <a:spcAft>
                <a:spcPts val="0"/>
              </a:spcAft>
              <a:tabLst>
                <a:tab pos="1890395" algn="l"/>
              </a:tabLst>
            </a:pPr>
            <a:r>
              <a:rPr lang="zh-CN" altLang="zh-CN" sz="2400" kern="100" dirty="0" smtClean="0">
                <a:latin typeface="Times New Roman"/>
                <a:ea typeface="华文细黑"/>
                <a:cs typeface="Times New Roman"/>
              </a:rPr>
              <a:t>实际问题与数学问题的互化等，消去法、换元法、数形结合法等都体现了等价转化思想，我们也经常在函数、</a:t>
            </a:r>
            <a:r>
              <a:rPr lang="zh-CN" altLang="en-US" sz="2400" kern="100" dirty="0">
                <a:latin typeface="Times New Roman"/>
                <a:ea typeface="华文细黑"/>
                <a:cs typeface="Times New Roman"/>
              </a:rPr>
              <a:t>方程、不等式之间进行等价转化，在复习过程中应注意相近主干知识之间的互化，注重知识的综合性</a:t>
            </a:r>
            <a:r>
              <a:rPr lang="en-US" altLang="zh-CN" sz="2400" kern="100" dirty="0">
                <a:latin typeface="Times New Roman"/>
                <a:ea typeface="华文细黑"/>
                <a:cs typeface="Times New Roman"/>
              </a:rPr>
              <a:t>.</a:t>
            </a:r>
          </a:p>
          <a:p>
            <a:pPr algn="just">
              <a:lnSpc>
                <a:spcPct val="150000"/>
              </a:lnSpc>
              <a:spcAft>
                <a:spcPts val="0"/>
              </a:spcAft>
              <a:tabLst>
                <a:tab pos="1890395" algn="l"/>
              </a:tabLst>
            </a:pPr>
            <a:r>
              <a:rPr lang="zh-CN" altLang="en-US" sz="2400" kern="100" dirty="0" smtClean="0">
                <a:latin typeface="Times New Roman"/>
                <a:ea typeface="华文细黑"/>
                <a:cs typeface="Times New Roman"/>
              </a:rPr>
              <a:t>转化与化归思想的原则</a:t>
            </a:r>
            <a:endParaRPr lang="en-US" altLang="zh-CN" sz="2400" kern="100" dirty="0" smtClean="0">
              <a:latin typeface="Times New Roman"/>
              <a:ea typeface="华文细黑"/>
              <a:cs typeface="Times New Roman"/>
            </a:endParaRPr>
          </a:p>
          <a:p>
            <a:pPr algn="just">
              <a:lnSpc>
                <a:spcPct val="150000"/>
              </a:lnSpc>
              <a:spcAft>
                <a:spcPts val="0"/>
              </a:spcAft>
              <a:tabLst>
                <a:tab pos="1890395" algn="l"/>
              </a:tabLst>
            </a:pPr>
            <a:r>
              <a:rPr lang="en-US" altLang="zh-CN" sz="2400" kern="100" dirty="0" smtClean="0">
                <a:latin typeface="Times New Roman"/>
                <a:ea typeface="华文细黑"/>
                <a:cs typeface="Times New Roman"/>
              </a:rPr>
              <a:t>(</a:t>
            </a:r>
            <a:r>
              <a:rPr lang="en-US" altLang="zh-CN" sz="2400" kern="100" dirty="0">
                <a:latin typeface="Times New Roman"/>
                <a:ea typeface="华文细黑"/>
                <a:cs typeface="Times New Roman"/>
              </a:rPr>
              <a:t>1)</a:t>
            </a:r>
            <a:r>
              <a:rPr lang="zh-CN" altLang="en-US" sz="2400" kern="100" dirty="0">
                <a:latin typeface="Times New Roman"/>
                <a:ea typeface="华文细黑"/>
                <a:cs typeface="Times New Roman"/>
              </a:rPr>
              <a:t>熟悉已知化原则：将陌生的问题转化为熟悉的问题，将未知的问题转化为已知的问题，以便于我们运用熟知的知识、经验和问题来解决</a:t>
            </a:r>
            <a:r>
              <a:rPr lang="en-US" altLang="zh-CN" sz="2400" kern="100" dirty="0" smtClean="0">
                <a:latin typeface="Times New Roman"/>
                <a:ea typeface="华文细黑"/>
                <a:cs typeface="Times New Roman"/>
              </a:rPr>
              <a:t>.</a:t>
            </a:r>
            <a:endParaRPr lang="zh-CN" altLang="en-US" sz="2400" kern="100" dirty="0" smtClean="0">
              <a:latin typeface="Times New Roman"/>
              <a:ea typeface="华文细黑"/>
              <a:cs typeface="Times New Roman"/>
            </a:endParaRPr>
          </a:p>
        </p:txBody>
      </p:sp>
    </p:spTree>
    <p:extLst>
      <p:ext uri="{BB962C8B-B14F-4D97-AF65-F5344CB8AC3E}">
        <p14:creationId xmlns:p14="http://schemas.microsoft.com/office/powerpoint/2010/main" xmlns="" val="54520345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6062" y="551260"/>
            <a:ext cx="8607019" cy="2420919"/>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点评　</a:t>
            </a:r>
            <a:r>
              <a:rPr lang="zh-CN" altLang="zh-CN" sz="2600" kern="100" dirty="0">
                <a:latin typeface="Times New Roman"/>
                <a:ea typeface="华文细黑"/>
                <a:cs typeface="Times New Roman"/>
              </a:rPr>
              <a:t>换元有整体代换、特值代换、三角换元等情况</a:t>
            </a:r>
            <a:r>
              <a:rPr lang="en-US" altLang="zh-CN" sz="2600" kern="100" dirty="0">
                <a:latin typeface="Times New Roman"/>
                <a:ea typeface="华文细黑"/>
                <a:cs typeface="Courier New"/>
              </a:rPr>
              <a:t>.</a:t>
            </a:r>
            <a:endParaRPr lang="zh-CN" altLang="zh-CN" sz="1050" kern="100" dirty="0">
              <a:latin typeface="宋体"/>
              <a:cs typeface="Courier New"/>
            </a:endParaRPr>
          </a:p>
          <a:p>
            <a:pPr>
              <a:lnSpc>
                <a:spcPct val="150000"/>
              </a:lnSpc>
            </a:pPr>
            <a:r>
              <a:rPr lang="zh-CN" altLang="zh-CN" sz="2600" kern="100" dirty="0">
                <a:latin typeface="Times New Roman"/>
                <a:ea typeface="华文细黑"/>
                <a:cs typeface="Times New Roman"/>
              </a:rPr>
              <a:t>本题是关于三角函数最值的存在性问题，通过换元，设</a:t>
            </a:r>
            <a:r>
              <a:rPr lang="en-US" altLang="zh-CN" sz="2600" kern="100" dirty="0" err="1">
                <a:latin typeface="Times New Roman"/>
                <a:ea typeface="华文细黑"/>
              </a:rPr>
              <a:t>cos</a:t>
            </a:r>
            <a:r>
              <a:rPr lang="en-US" altLang="zh-CN" sz="2600" kern="100" dirty="0">
                <a:latin typeface="Times New Roman"/>
                <a:ea typeface="华文细黑"/>
              </a:rPr>
              <a:t> </a:t>
            </a:r>
            <a:r>
              <a:rPr lang="en-US" altLang="zh-CN" sz="2600" i="1" kern="100" dirty="0">
                <a:latin typeface="Times New Roman"/>
                <a:ea typeface="华文细黑"/>
              </a:rPr>
              <a:t>x</a:t>
            </a:r>
            <a:r>
              <a:rPr lang="zh-CN" altLang="zh-CN" sz="2600" kern="100" dirty="0">
                <a:latin typeface="Times New Roman"/>
                <a:ea typeface="华文细黑"/>
                <a:cs typeface="Times New Roman"/>
              </a:rPr>
              <a:t>＝</a:t>
            </a:r>
            <a:r>
              <a:rPr lang="en-US" altLang="zh-CN" sz="2600" i="1" kern="100" dirty="0">
                <a:latin typeface="Times New Roman"/>
                <a:ea typeface="华文细黑"/>
              </a:rPr>
              <a:t>t</a:t>
            </a:r>
            <a:r>
              <a:rPr lang="zh-CN" altLang="zh-CN" sz="2600" kern="100" dirty="0">
                <a:latin typeface="Times New Roman"/>
                <a:ea typeface="华文细黑"/>
                <a:cs typeface="Times New Roman"/>
              </a:rPr>
              <a:t>，转化为关于</a:t>
            </a:r>
            <a:r>
              <a:rPr lang="en-US" altLang="zh-CN" sz="2600" i="1" kern="100" dirty="0">
                <a:latin typeface="Times New Roman"/>
                <a:ea typeface="华文细黑"/>
              </a:rPr>
              <a:t>t</a:t>
            </a:r>
            <a:r>
              <a:rPr lang="zh-CN" altLang="zh-CN" sz="2600" kern="100" dirty="0">
                <a:latin typeface="Times New Roman"/>
                <a:ea typeface="华文细黑"/>
                <a:cs typeface="Times New Roman"/>
              </a:rPr>
              <a:t>的二次函数问题，把三角函数的最值问题转化为二次函数</a:t>
            </a:r>
            <a:endParaRPr lang="en-US" altLang="zh-CN" sz="2600" kern="100" dirty="0" smtClean="0">
              <a:latin typeface="Times New Roman"/>
              <a:ea typeface="华文细黑"/>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2200768998"/>
              </p:ext>
            </p:extLst>
          </p:nvPr>
        </p:nvGraphicFramePr>
        <p:xfrm>
          <a:off x="2987824" y="2351460"/>
          <a:ext cx="4030663" cy="868362"/>
        </p:xfrm>
        <a:graphic>
          <a:graphicData uri="http://schemas.openxmlformats.org/presentationml/2006/ole">
            <p:oleObj spid="_x0000_s91151" name="文档" r:id="rId3" imgW="4030501" imgH="868351" progId="Word.Document.12">
              <p:embed/>
            </p:oleObj>
          </a:graphicData>
        </a:graphic>
      </p:graphicFrame>
      <p:sp>
        <p:nvSpPr>
          <p:cNvPr id="5" name="矩形 4"/>
          <p:cNvSpPr/>
          <p:nvPr/>
        </p:nvSpPr>
        <p:spPr>
          <a:xfrm>
            <a:off x="324208" y="3147814"/>
            <a:ext cx="6696064" cy="616579"/>
          </a:xfrm>
          <a:prstGeom prst="rect">
            <a:avLst/>
          </a:prstGeom>
        </p:spPr>
        <p:txBody>
          <a:bodyPr wrap="none">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0</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t</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的最值问题，然后分类讨论解决问题</a:t>
            </a:r>
            <a:r>
              <a:rPr lang="en-US" altLang="zh-CN" sz="2600" kern="100" dirty="0">
                <a:latin typeface="Times New Roman"/>
                <a:ea typeface="华文细黑"/>
                <a:cs typeface="Courier New"/>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339456739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4172" y="342984"/>
            <a:ext cx="8771732" cy="1292662"/>
          </a:xfrm>
          <a:prstGeom prst="rect">
            <a:avLst/>
          </a:prstGeom>
          <a:noFill/>
        </p:spPr>
        <p:txBody>
          <a:bodyPr wrap="square" rtlCol="0">
            <a:spAutoFit/>
          </a:bodyPr>
          <a:lstStyle/>
          <a:p>
            <a:pPr algn="just">
              <a:lnSpc>
                <a:spcPct val="150000"/>
              </a:lnSpc>
              <a:spcAft>
                <a:spcPts val="0"/>
              </a:spcAft>
              <a:tabLst>
                <a:tab pos="1890395" algn="l"/>
              </a:tabLst>
            </a:pPr>
            <a:r>
              <a:rPr lang="zh-CN" altLang="zh-CN" sz="2600" b="1" kern="100" dirty="0" smtClean="0">
                <a:solidFill>
                  <a:srgbClr val="0066FF"/>
                </a:solidFill>
                <a:latin typeface="Times New Roman"/>
                <a:ea typeface="微软雅黑"/>
                <a:cs typeface="Times New Roman"/>
              </a:rPr>
              <a:t>变式训练</a:t>
            </a:r>
            <a:r>
              <a:rPr lang="en-US" altLang="zh-CN" sz="2600" b="1" kern="100" dirty="0" smtClean="0">
                <a:solidFill>
                  <a:srgbClr val="0066FF"/>
                </a:solidFill>
                <a:latin typeface="Times New Roman"/>
                <a:ea typeface="微软雅黑"/>
                <a:cs typeface="Courier New"/>
              </a:rPr>
              <a:t>4</a:t>
            </a:r>
            <a:r>
              <a:rPr lang="zh-CN" altLang="zh-CN" sz="2600" kern="100" dirty="0" smtClean="0">
                <a:latin typeface="Times New Roman"/>
                <a:ea typeface="华文细黑"/>
                <a:cs typeface="Times New Roman"/>
              </a:rPr>
              <a:t>　</a:t>
            </a:r>
            <a:r>
              <a:rPr lang="zh-CN" altLang="zh-CN" sz="2600" kern="100" dirty="0">
                <a:latin typeface="Times New Roman"/>
                <a:ea typeface="华文细黑"/>
                <a:cs typeface="Times New Roman"/>
              </a:rPr>
              <a:t>若关于</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的方程</a:t>
            </a:r>
            <a:r>
              <a:rPr lang="en-US" altLang="zh-CN" sz="2600" kern="100" dirty="0">
                <a:latin typeface="Times New Roman"/>
                <a:ea typeface="华文细黑"/>
                <a:cs typeface="Courier New"/>
              </a:rPr>
              <a:t>9</a:t>
            </a:r>
            <a:r>
              <a:rPr lang="en-US" altLang="zh-CN" sz="2600" i="1" kern="100" baseline="300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)·3</a:t>
            </a:r>
            <a:r>
              <a:rPr lang="en-US" altLang="zh-CN" sz="2600" i="1" kern="100" baseline="300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有解，则实数</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的取值范围是</a:t>
            </a:r>
            <a:r>
              <a:rPr lang="en-US" altLang="zh-CN" sz="2600" kern="100" dirty="0">
                <a:latin typeface="Times New Roman"/>
                <a:ea typeface="华文细黑"/>
                <a:cs typeface="Courier New"/>
              </a:rPr>
              <a:t>____________.</a:t>
            </a:r>
            <a:endParaRPr lang="zh-CN" altLang="zh-CN" sz="1050" kern="100" dirty="0">
              <a:effectLst/>
              <a:latin typeface="宋体"/>
              <a:cs typeface="Courier New"/>
            </a:endParaRPr>
          </a:p>
        </p:txBody>
      </p:sp>
      <p:sp>
        <p:nvSpPr>
          <p:cNvPr id="6" name="矩形 5"/>
          <p:cNvSpPr/>
          <p:nvPr/>
        </p:nvSpPr>
        <p:spPr>
          <a:xfrm>
            <a:off x="179512" y="1715047"/>
            <a:ext cx="8557612" cy="1292662"/>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设</a:t>
            </a:r>
            <a:r>
              <a:rPr lang="en-US" altLang="zh-CN" sz="2600" i="1" kern="100" dirty="0">
                <a:latin typeface="Times New Roman"/>
                <a:ea typeface="华文细黑"/>
                <a:cs typeface="Courier New"/>
              </a:rPr>
              <a:t>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baseline="30000" dirty="0">
                <a:latin typeface="Times New Roman"/>
                <a:ea typeface="华文细黑"/>
                <a:cs typeface="Courier New"/>
              </a:rPr>
              <a:t>x</a:t>
            </a:r>
            <a:r>
              <a:rPr lang="zh-CN" altLang="zh-CN" sz="2600" kern="100" dirty="0">
                <a:latin typeface="Times New Roman"/>
                <a:ea typeface="华文细黑"/>
                <a:cs typeface="Times New Roman"/>
              </a:rPr>
              <a:t>，则原命题等价于关于</a:t>
            </a:r>
            <a:r>
              <a:rPr lang="en-US" altLang="zh-CN" sz="2600" i="1" kern="100" dirty="0">
                <a:latin typeface="Times New Roman"/>
                <a:ea typeface="华文细黑"/>
                <a:cs typeface="Courier New"/>
              </a:rPr>
              <a:t>t</a:t>
            </a:r>
            <a:r>
              <a:rPr lang="zh-CN" altLang="zh-CN" sz="2600" kern="100" dirty="0">
                <a:latin typeface="Times New Roman"/>
                <a:ea typeface="华文细黑"/>
                <a:cs typeface="Times New Roman"/>
              </a:rPr>
              <a:t>的方程</a:t>
            </a:r>
            <a:r>
              <a:rPr lang="en-US" altLang="zh-CN" sz="2600" i="1" kern="100" dirty="0">
                <a:latin typeface="Times New Roman"/>
                <a:ea typeface="华文细黑"/>
                <a:cs typeface="Courier New"/>
              </a:rPr>
              <a:t>t</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有正解，分离变量</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，得</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3340310812"/>
              </p:ext>
            </p:extLst>
          </p:nvPr>
        </p:nvGraphicFramePr>
        <p:xfrm>
          <a:off x="5724128" y="2283718"/>
          <a:ext cx="952500" cy="884237"/>
        </p:xfrm>
        <a:graphic>
          <a:graphicData uri="http://schemas.openxmlformats.org/presentationml/2006/ole">
            <p:oleObj spid="_x0000_s92188" name="文档" r:id="rId3" imgW="951911" imgH="883832" progId="Word.Document.12">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2886311403"/>
              </p:ext>
            </p:extLst>
          </p:nvPr>
        </p:nvGraphicFramePr>
        <p:xfrm>
          <a:off x="251520" y="3058964"/>
          <a:ext cx="4541838" cy="1096962"/>
        </p:xfrm>
        <a:graphic>
          <a:graphicData uri="http://schemas.openxmlformats.org/presentationml/2006/ole">
            <p:oleObj spid="_x0000_s92189" name="文档" r:id="rId4" imgW="4541379" imgH="1097319" progId="Word.Document.12">
              <p:embed/>
            </p:oleObj>
          </a:graphicData>
        </a:graphic>
      </p:graphicFrame>
      <p:sp>
        <p:nvSpPr>
          <p:cNvPr id="7" name="矩形 6"/>
          <p:cNvSpPr/>
          <p:nvPr/>
        </p:nvSpPr>
        <p:spPr>
          <a:xfrm>
            <a:off x="195968" y="3827379"/>
            <a:ext cx="6824304" cy="616579"/>
          </a:xfrm>
          <a:prstGeom prst="rect">
            <a:avLst/>
          </a:prstGeom>
        </p:spPr>
        <p:txBody>
          <a:bodyPr wrap="none">
            <a:spAutoFit/>
          </a:bodyPr>
          <a:lstStyle/>
          <a:p>
            <a:pPr algn="just">
              <a:lnSpc>
                <a:spcPct val="150000"/>
              </a:lnSpc>
              <a:spcAft>
                <a:spcPts val="0"/>
              </a:spcAft>
              <a:tabLst>
                <a:tab pos="1890395" algn="l"/>
              </a:tabLst>
            </a:pP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，即实数</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的取值范围是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8</a:t>
            </a:r>
            <a:r>
              <a:rPr lang="en-US" altLang="zh-CN" sz="2600" kern="100" dirty="0" smtClean="0">
                <a:latin typeface="Times New Roman"/>
                <a:ea typeface="华文细黑"/>
                <a:cs typeface="Courier New"/>
              </a:rPr>
              <a:t>].</a:t>
            </a:r>
            <a:endParaRPr lang="zh-CN" altLang="zh-CN" sz="2600" kern="100" dirty="0">
              <a:effectLst/>
              <a:latin typeface="宋体"/>
              <a:cs typeface="Courier New"/>
            </a:endParaRPr>
          </a:p>
        </p:txBody>
      </p:sp>
      <p:sp>
        <p:nvSpPr>
          <p:cNvPr id="9" name="矩形 8"/>
          <p:cNvSpPr/>
          <p:nvPr/>
        </p:nvSpPr>
        <p:spPr>
          <a:xfrm>
            <a:off x="2699792" y="843558"/>
            <a:ext cx="1906291" cy="616579"/>
          </a:xfrm>
          <a:prstGeom prst="rect">
            <a:avLst/>
          </a:prstGeom>
        </p:spPr>
        <p:txBody>
          <a:bodyPr wrap="none">
            <a:spAutoFit/>
          </a:bodyPr>
          <a:lstStyle/>
          <a:p>
            <a:pPr algn="just">
              <a:lnSpc>
                <a:spcPct val="150000"/>
              </a:lnSpc>
              <a:spcAft>
                <a:spcPts val="0"/>
              </a:spcAft>
              <a:tabLst>
                <a:tab pos="1890395" algn="l"/>
              </a:tabLst>
            </a:pPr>
            <a:r>
              <a:rPr lang="en-US" altLang="zh-CN" sz="2600" kern="100" dirty="0">
                <a:solidFill>
                  <a:schemeClr val="accent6">
                    <a:lumMod val="75000"/>
                  </a:schemeClr>
                </a:solidFill>
                <a:latin typeface="Times New Roman"/>
                <a:ea typeface="华文细黑"/>
                <a:cs typeface="Courier New"/>
              </a:rPr>
              <a:t>(</a:t>
            </a:r>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宋体"/>
                <a:ea typeface="华文细黑"/>
                <a:cs typeface="Times New Roman"/>
              </a:rPr>
              <a:t>∞</a:t>
            </a:r>
            <a:r>
              <a:rPr lang="zh-CN" altLang="zh-CN" sz="2600" kern="100" dirty="0">
                <a:solidFill>
                  <a:schemeClr val="accent6">
                    <a:lumMod val="75000"/>
                  </a:schemeClr>
                </a:solidFill>
                <a:latin typeface="Times New Roman"/>
                <a:ea typeface="华文细黑"/>
                <a:cs typeface="Times New Roman"/>
              </a:rPr>
              <a:t>，－</a:t>
            </a:r>
            <a:r>
              <a:rPr lang="en-US" altLang="zh-CN" sz="2600" kern="100" dirty="0">
                <a:solidFill>
                  <a:schemeClr val="accent6">
                    <a:lumMod val="75000"/>
                  </a:schemeClr>
                </a:solidFill>
                <a:latin typeface="Times New Roman"/>
                <a:ea typeface="华文细黑"/>
                <a:cs typeface="Courier New"/>
              </a:rPr>
              <a:t>8]</a:t>
            </a:r>
            <a:endParaRPr lang="zh-CN" altLang="zh-CN" sz="2600" kern="100" dirty="0">
              <a:solidFill>
                <a:schemeClr val="accent6">
                  <a:lumMod val="75000"/>
                </a:schemeClr>
              </a:solidFill>
              <a:effectLst/>
              <a:latin typeface="宋体"/>
              <a:cs typeface="Courier New"/>
            </a:endParaRPr>
          </a:p>
        </p:txBody>
      </p:sp>
      <p:pic>
        <p:nvPicPr>
          <p:cNvPr id="10" name="Picture 2">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rot="16200000">
            <a:off x="8606248" y="4517331"/>
            <a:ext cx="539117" cy="536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7139912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1" name="矩形 10"/>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sp>
        <p:nvSpPr>
          <p:cNvPr id="23" name="任意多边形 22">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a:t>
            </a:r>
            <a:endParaRPr lang="zh-CN" altLang="en-US" sz="2200" dirty="0">
              <a:solidFill>
                <a:srgbClr val="0000FF"/>
              </a:solidFill>
              <a:latin typeface="Broadway" pitchFamily="82" charset="0"/>
              <a:cs typeface="Times New Roman" pitchFamily="18" charset="0"/>
            </a:endParaRPr>
          </a:p>
        </p:txBody>
      </p:sp>
      <p:sp>
        <p:nvSpPr>
          <p:cNvPr id="25" name="任意多边形 24">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27" name="任意多边形 26">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28" name="任意多边形 27">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29" name="任意多边形 28">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0" name="任意多边形 29">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1" name="任意多边形 30">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32" name="任意多边形 31">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33" name="任意多边形 32">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34" name="任意多边形 33">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35" name="任意多边形 34">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3" name="矩形 2"/>
          <p:cNvSpPr/>
          <p:nvPr/>
        </p:nvSpPr>
        <p:spPr>
          <a:xfrm>
            <a:off x="251520" y="798840"/>
            <a:ext cx="8388993" cy="2492990"/>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已知</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log</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log</a:t>
            </a:r>
            <a:r>
              <a:rPr lang="en-US" altLang="zh-CN" sz="2600" kern="100" baseline="-25000" dirty="0" smtClean="0">
                <a:latin typeface="Times New Roman"/>
                <a:ea typeface="华文细黑"/>
                <a:cs typeface="Courier New"/>
              </a:rPr>
              <a:t>2       </a:t>
            </a:r>
            <a:r>
              <a:rPr lang="zh-CN" altLang="zh-CN" sz="2600" kern="100" dirty="0" smtClean="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log</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log</a:t>
            </a:r>
            <a:r>
              <a:rPr lang="en-US" altLang="zh-CN" sz="2600" kern="100" baseline="-25000" dirty="0" smtClean="0">
                <a:latin typeface="Times New Roman"/>
                <a:ea typeface="华文细黑"/>
                <a:cs typeface="Courier New"/>
              </a:rPr>
              <a:t>2        </a:t>
            </a:r>
            <a:r>
              <a:rPr lang="zh-CN" altLang="zh-CN" sz="2600" kern="100" dirty="0" smtClean="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log</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，则</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的大小关系是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tabLst>
                <a:tab pos="1890395" algn="l"/>
              </a:tabLst>
            </a:pPr>
            <a:r>
              <a:rPr lang="en-US" altLang="zh-CN" sz="2600" kern="100" dirty="0" err="1">
                <a:latin typeface="Times New Roman"/>
                <a:ea typeface="华文细黑"/>
                <a:cs typeface="Courier New"/>
              </a:rPr>
              <a:t>A.</a:t>
            </a:r>
            <a:r>
              <a:rPr lang="en-US" altLang="zh-CN" sz="2600" i="1" kern="100" dirty="0" err="1">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en-US" altLang="zh-CN" sz="2600" kern="100" dirty="0">
                <a:latin typeface="Times New Roman"/>
                <a:ea typeface="华文细黑"/>
                <a:cs typeface="Courier New"/>
              </a:rPr>
              <a:t>&lt;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en-US" altLang="zh-CN" sz="2600" kern="100" dirty="0" err="1" smtClean="0">
                <a:latin typeface="Times New Roman"/>
                <a:ea typeface="华文细黑"/>
                <a:cs typeface="Courier New"/>
              </a:rPr>
              <a:t>B.</a:t>
            </a:r>
            <a:r>
              <a:rPr lang="en-US" altLang="zh-CN" sz="2600" i="1" kern="100" dirty="0" err="1" smtClean="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en-US" altLang="zh-CN" sz="2600" kern="100" dirty="0">
                <a:latin typeface="Times New Roman"/>
                <a:ea typeface="华文细黑"/>
                <a:cs typeface="Courier New"/>
              </a:rPr>
              <a:t>&gt;</a:t>
            </a:r>
            <a:r>
              <a:rPr lang="en-US" altLang="zh-CN" sz="2600" i="1" kern="100" dirty="0">
                <a:latin typeface="Times New Roman"/>
                <a:ea typeface="华文细黑"/>
                <a:cs typeface="Courier New"/>
              </a:rPr>
              <a:t>c</a:t>
            </a:r>
            <a:endParaRPr lang="zh-CN" altLang="zh-CN" sz="2600" kern="100" dirty="0">
              <a:latin typeface="宋体"/>
              <a:cs typeface="Courier New"/>
            </a:endParaRPr>
          </a:p>
          <a:p>
            <a:pPr algn="just">
              <a:lnSpc>
                <a:spcPct val="150000"/>
              </a:lnSpc>
              <a:spcAft>
                <a:spcPts val="0"/>
              </a:spcAft>
              <a:tabLst>
                <a:tab pos="1890395" algn="l"/>
              </a:tabLst>
            </a:pPr>
            <a:r>
              <a:rPr lang="en-US" altLang="zh-CN" sz="2600" kern="100" dirty="0" err="1">
                <a:latin typeface="Times New Roman"/>
                <a:ea typeface="华文细黑"/>
                <a:cs typeface="Courier New"/>
              </a:rPr>
              <a:t>C.</a:t>
            </a:r>
            <a:r>
              <a:rPr lang="en-US" altLang="zh-CN" sz="2600" i="1" kern="100" dirty="0" err="1">
                <a:latin typeface="Times New Roman"/>
                <a:ea typeface="华文细黑"/>
                <a:cs typeface="Courier New"/>
              </a:rPr>
              <a:t>a</a:t>
            </a:r>
            <a:r>
              <a:rPr lang="en-US" altLang="zh-CN" sz="2600" kern="100" dirty="0">
                <a:latin typeface="Times New Roman"/>
                <a:ea typeface="华文细黑"/>
                <a:cs typeface="Courier New"/>
              </a:rPr>
              <a:t>&lt;</a:t>
            </a:r>
            <a:r>
              <a:rPr lang="en-US" altLang="zh-CN" sz="2600" i="1" kern="100" dirty="0">
                <a:latin typeface="Times New Roman"/>
                <a:ea typeface="华文细黑"/>
                <a:cs typeface="Courier New"/>
              </a:rPr>
              <a:t>b</a:t>
            </a:r>
            <a:r>
              <a:rPr lang="en-US" altLang="zh-CN" sz="2600" kern="100" dirty="0">
                <a:latin typeface="Times New Roman"/>
                <a:ea typeface="华文细黑"/>
                <a:cs typeface="Courier New"/>
              </a:rPr>
              <a:t>&lt;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a:t>
            </a:r>
            <a:r>
              <a:rPr lang="en-US" altLang="zh-CN" sz="2600" kern="100" dirty="0" err="1" smtClean="0">
                <a:latin typeface="Times New Roman"/>
                <a:ea typeface="华文细黑"/>
                <a:cs typeface="Courier New"/>
              </a:rPr>
              <a:t>D.</a:t>
            </a:r>
            <a:r>
              <a:rPr lang="en-US" altLang="zh-CN" sz="2600" i="1" kern="100" dirty="0" err="1" smtClean="0">
                <a:latin typeface="Times New Roman"/>
                <a:ea typeface="华文细黑"/>
                <a:cs typeface="Courier New"/>
              </a:rPr>
              <a:t>a</a:t>
            </a:r>
            <a:r>
              <a:rPr lang="en-US" altLang="zh-CN" sz="2600" kern="100" dirty="0" smtClean="0">
                <a:latin typeface="Times New Roman"/>
                <a:ea typeface="华文细黑"/>
                <a:cs typeface="Courier New"/>
              </a:rPr>
              <a:t>&gt;</a:t>
            </a:r>
            <a:r>
              <a:rPr lang="en-US" altLang="zh-CN" sz="2600" i="1" kern="100" dirty="0" smtClean="0">
                <a:latin typeface="Times New Roman"/>
                <a:ea typeface="华文细黑"/>
                <a:cs typeface="Courier New"/>
              </a:rPr>
              <a:t>b</a:t>
            </a:r>
            <a:r>
              <a:rPr lang="en-US" altLang="zh-CN" sz="2600" kern="100" dirty="0" smtClean="0">
                <a:latin typeface="Times New Roman"/>
                <a:ea typeface="华文细黑"/>
                <a:cs typeface="Courier New"/>
              </a:rPr>
              <a:t>&gt;</a:t>
            </a:r>
            <a:r>
              <a:rPr lang="en-US" altLang="zh-CN" sz="2600" i="1" kern="100" dirty="0" smtClean="0">
                <a:latin typeface="Times New Roman"/>
                <a:ea typeface="华文细黑"/>
                <a:cs typeface="Courier New"/>
              </a:rPr>
              <a:t>c</a:t>
            </a:r>
            <a:endParaRPr lang="zh-CN" altLang="zh-CN" sz="26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xmlns="" val="834964991"/>
              </p:ext>
            </p:extLst>
          </p:nvPr>
        </p:nvGraphicFramePr>
        <p:xfrm>
          <a:off x="3322265" y="923876"/>
          <a:ext cx="601663" cy="639762"/>
        </p:xfrm>
        <a:graphic>
          <a:graphicData uri="http://schemas.openxmlformats.org/presentationml/2006/ole">
            <p:oleObj spid="_x0000_s25675" name="文档" r:id="rId15" imgW="601245" imgH="639743" progId="Word.Document.12">
              <p:embed/>
            </p:oleObj>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xmlns="" val="338491271"/>
              </p:ext>
            </p:extLst>
          </p:nvPr>
        </p:nvGraphicFramePr>
        <p:xfrm>
          <a:off x="6207447" y="915566"/>
          <a:ext cx="601663" cy="639762"/>
        </p:xfrm>
        <a:graphic>
          <a:graphicData uri="http://schemas.openxmlformats.org/presentationml/2006/ole">
            <p:oleObj spid="_x0000_s25676" name="文档" r:id="rId16" imgW="601245" imgH="639743" progId="Word.Document.12">
              <p:embed/>
            </p:oleObj>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xmlns="" val="2076947494"/>
              </p:ext>
            </p:extLst>
          </p:nvPr>
        </p:nvGraphicFramePr>
        <p:xfrm>
          <a:off x="275973" y="3262516"/>
          <a:ext cx="6673850" cy="849313"/>
        </p:xfrm>
        <a:graphic>
          <a:graphicData uri="http://schemas.openxmlformats.org/presentationml/2006/ole">
            <p:oleObj spid="_x0000_s25677" name="文档" r:id="rId17" imgW="6674640" imgH="849578" progId="Word.Document.12">
              <p:embed/>
            </p:oleObj>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xmlns="" val="389825064"/>
              </p:ext>
            </p:extLst>
          </p:nvPr>
        </p:nvGraphicFramePr>
        <p:xfrm>
          <a:off x="251520" y="4008438"/>
          <a:ext cx="6667500" cy="890587"/>
        </p:xfrm>
        <a:graphic>
          <a:graphicData uri="http://schemas.openxmlformats.org/presentationml/2006/ole">
            <p:oleObj spid="_x0000_s25678" name="文档" r:id="rId18" imgW="6674640" imgH="849218" progId="Word.Document.12">
              <p:embed/>
            </p:oleObj>
          </a:graphicData>
        </a:graphic>
      </p:graphicFrame>
      <p:sp>
        <p:nvSpPr>
          <p:cNvPr id="9" name="矩形 8"/>
          <p:cNvSpPr/>
          <p:nvPr/>
        </p:nvSpPr>
        <p:spPr>
          <a:xfrm>
            <a:off x="107504" y="4403443"/>
            <a:ext cx="1268296" cy="616579"/>
          </a:xfrm>
          <a:prstGeom prst="rect">
            <a:avLst/>
          </a:prstGeom>
        </p:spPr>
        <p:txBody>
          <a:bodyPr wrap="none">
            <a:spAutoFit/>
          </a:bodyPr>
          <a:lstStyle/>
          <a:p>
            <a:pPr algn="just">
              <a:lnSpc>
                <a:spcPct val="150000"/>
              </a:lnSpc>
              <a:spcAft>
                <a:spcPts val="0"/>
              </a:spcAft>
              <a:tabLst>
                <a:tab pos="1890395" algn="l"/>
              </a:tabLst>
            </a:pP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en-US" altLang="zh-CN" sz="2600" kern="100" dirty="0">
                <a:latin typeface="Times New Roman"/>
                <a:ea typeface="华文细黑"/>
                <a:cs typeface="Courier New"/>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45548710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11" name="矩形 10"/>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sp>
        <p:nvSpPr>
          <p:cNvPr id="40" name="任意多边形 39">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a:t>
            </a:r>
            <a:endParaRPr lang="zh-CN" altLang="en-US" sz="2200" dirty="0">
              <a:solidFill>
                <a:srgbClr val="0000FF"/>
              </a:solidFill>
              <a:latin typeface="Broadway" pitchFamily="82" charset="0"/>
              <a:cs typeface="Times New Roman" pitchFamily="18" charset="0"/>
            </a:endParaRPr>
          </a:p>
        </p:txBody>
      </p:sp>
      <p:sp>
        <p:nvSpPr>
          <p:cNvPr id="41" name="任意多边形 40">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42" name="任意多边形 41">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6" name="任意多边形 45">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7" name="任意多边形 46">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8" name="任意多边形 47">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9" name="任意多边形 48">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0" name="任意多边形 49">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3" name="矩形 2"/>
          <p:cNvSpPr/>
          <p:nvPr/>
        </p:nvSpPr>
        <p:spPr>
          <a:xfrm>
            <a:off x="971600" y="1059582"/>
            <a:ext cx="5093061" cy="616579"/>
          </a:xfrm>
          <a:prstGeom prst="rect">
            <a:avLst/>
          </a:prstGeom>
        </p:spPr>
        <p:txBody>
          <a:bodyPr wrap="none">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函数</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log</a:t>
            </a:r>
            <a:r>
              <a:rPr lang="en-US" altLang="zh-CN" sz="2600" i="1" kern="100" baseline="-25000" dirty="0" err="1">
                <a:latin typeface="Times New Roman"/>
                <a:ea typeface="华文细黑"/>
                <a:cs typeface="Courier New"/>
              </a:rPr>
              <a:t>a</a:t>
            </a:r>
            <a:r>
              <a:rPr lang="en-US" altLang="zh-CN" sz="2600" i="1" kern="100" dirty="0" err="1">
                <a:latin typeface="Times New Roman"/>
                <a:ea typeface="华文细黑"/>
                <a:cs typeface="Courier New"/>
              </a:rPr>
              <a:t>x</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&gt;1)</a:t>
            </a:r>
            <a:r>
              <a:rPr lang="zh-CN" altLang="zh-CN" sz="2600" kern="100" dirty="0">
                <a:latin typeface="Times New Roman"/>
                <a:ea typeface="华文细黑"/>
                <a:cs typeface="Times New Roman"/>
              </a:rPr>
              <a:t>为增函数，</a:t>
            </a:r>
            <a:endParaRPr lang="zh-CN" altLang="zh-CN" sz="26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xmlns="" val="4091090346"/>
              </p:ext>
            </p:extLst>
          </p:nvPr>
        </p:nvGraphicFramePr>
        <p:xfrm>
          <a:off x="971600" y="1935733"/>
          <a:ext cx="6765925" cy="708025"/>
        </p:xfrm>
        <a:graphic>
          <a:graphicData uri="http://schemas.openxmlformats.org/presentationml/2006/ole">
            <p:oleObj spid="_x0000_s56359" name="文档" r:id="rId15" imgW="6766083" imgH="708461" progId="Word.Document.12">
              <p:embed/>
            </p:oleObj>
          </a:graphicData>
        </a:graphic>
      </p:graphicFrame>
      <p:sp>
        <p:nvSpPr>
          <p:cNvPr id="6" name="矩形 5"/>
          <p:cNvSpPr/>
          <p:nvPr/>
        </p:nvSpPr>
        <p:spPr>
          <a:xfrm>
            <a:off x="971600" y="2499742"/>
            <a:ext cx="6541470" cy="1216743"/>
          </a:xfrm>
          <a:prstGeom prst="rect">
            <a:avLst/>
          </a:prstGeom>
        </p:spPr>
        <p:txBody>
          <a:bodyPr>
            <a:spAutoFit/>
          </a:bodyPr>
          <a:lstStyle/>
          <a:p>
            <a:pPr algn="just">
              <a:lnSpc>
                <a:spcPct val="150000"/>
              </a:lnSpc>
              <a:spcAft>
                <a:spcPts val="0"/>
              </a:spcAft>
              <a:tabLst>
                <a:tab pos="1890395" algn="l"/>
              </a:tabLst>
            </a:pPr>
            <a:r>
              <a:rPr lang="en-US" altLang="zh-CN" sz="2600" i="1" kern="100" dirty="0" smtClean="0">
                <a:latin typeface="Times New Roman"/>
                <a:ea typeface="华文细黑"/>
                <a:cs typeface="Courier New"/>
              </a:rPr>
              <a:t>c</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log</a:t>
            </a:r>
            <a:r>
              <a:rPr lang="en-US" altLang="zh-CN" sz="2600" kern="100" baseline="-25000" dirty="0" smtClean="0">
                <a:latin typeface="Times New Roman"/>
                <a:ea typeface="华文细黑"/>
                <a:cs typeface="Courier New"/>
              </a:rPr>
              <a:t>3</a:t>
            </a:r>
            <a:r>
              <a:rPr lang="en-US" altLang="zh-CN" sz="2600" kern="100" dirty="0" smtClean="0">
                <a:latin typeface="Times New Roman"/>
                <a:ea typeface="华文细黑"/>
                <a:cs typeface="Courier New"/>
              </a:rPr>
              <a:t>2&lt;log</a:t>
            </a:r>
            <a:r>
              <a:rPr lang="en-US" altLang="zh-CN" sz="2600" kern="100" baseline="-25000" dirty="0" smtClean="0">
                <a:latin typeface="Times New Roman"/>
                <a:ea typeface="华文细黑"/>
                <a:cs typeface="Courier New"/>
              </a:rPr>
              <a:t>3</a:t>
            </a:r>
            <a:r>
              <a:rPr lang="en-US" altLang="zh-CN" sz="2600" kern="100" dirty="0" smtClean="0">
                <a:latin typeface="Times New Roman"/>
                <a:ea typeface="华文细黑"/>
                <a:cs typeface="Courier New"/>
              </a:rPr>
              <a:t>3</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Courier New"/>
              </a:rPr>
              <a:t>1</a:t>
            </a:r>
            <a:r>
              <a:rPr lang="zh-CN" altLang="zh-CN" sz="2600" kern="100" dirty="0" smtClean="0">
                <a:latin typeface="Times New Roman"/>
                <a:ea typeface="华文细黑"/>
                <a:cs typeface="Times New Roman"/>
              </a:rPr>
              <a:t>，</a:t>
            </a:r>
            <a:endParaRPr lang="zh-CN" altLang="zh-CN" sz="2600" kern="100" dirty="0" smtClean="0">
              <a:latin typeface="宋体"/>
              <a:cs typeface="Courier New"/>
            </a:endParaRPr>
          </a:p>
          <a:p>
            <a:pPr algn="just">
              <a:lnSpc>
                <a:spcPct val="150000"/>
              </a:lnSpc>
              <a:spcAft>
                <a:spcPts val="0"/>
              </a:spcAft>
              <a:tabLst>
                <a:tab pos="1890395" algn="l"/>
              </a:tabLst>
            </a:pPr>
            <a:r>
              <a:rPr lang="en-US" altLang="zh-CN" sz="2600" kern="100" dirty="0" smtClean="0">
                <a:latin typeface="宋体"/>
                <a:ea typeface="华文细黑"/>
                <a:cs typeface="Times New Roman"/>
              </a:rPr>
              <a:t>∴</a:t>
            </a:r>
            <a:r>
              <a:rPr lang="en-US" altLang="zh-CN" sz="2600" i="1" kern="100" dirty="0" smtClean="0">
                <a:latin typeface="Times New Roman"/>
                <a:ea typeface="华文细黑"/>
                <a:cs typeface="Courier New"/>
              </a:rPr>
              <a:t>a</a:t>
            </a:r>
            <a:r>
              <a:rPr lang="zh-CN" altLang="zh-CN" sz="2600" kern="100" dirty="0" smtClean="0">
                <a:latin typeface="Times New Roman"/>
                <a:ea typeface="华文细黑"/>
                <a:cs typeface="Times New Roman"/>
              </a:rPr>
              <a:t>＝</a:t>
            </a:r>
            <a:r>
              <a:rPr lang="en-US" altLang="zh-CN" sz="2600" i="1" kern="100" dirty="0" smtClean="0">
                <a:latin typeface="Times New Roman"/>
                <a:ea typeface="华文细黑"/>
                <a:cs typeface="Courier New"/>
              </a:rPr>
              <a:t>b</a:t>
            </a:r>
            <a:r>
              <a:rPr lang="en-US" altLang="zh-CN" sz="2600" kern="100" dirty="0" smtClean="0">
                <a:latin typeface="Times New Roman"/>
                <a:ea typeface="华文细黑"/>
                <a:cs typeface="Courier New"/>
              </a:rPr>
              <a:t>&gt;</a:t>
            </a:r>
            <a:r>
              <a:rPr lang="en-US" altLang="zh-CN" sz="2600" i="1" kern="100" dirty="0" smtClean="0">
                <a:latin typeface="Times New Roman"/>
                <a:ea typeface="华文细黑"/>
                <a:cs typeface="Courier New"/>
              </a:rPr>
              <a:t>c</a:t>
            </a:r>
            <a:r>
              <a:rPr lang="en-US" altLang="zh-CN" sz="2600" kern="100" dirty="0" smtClean="0">
                <a:latin typeface="Times New Roman"/>
                <a:ea typeface="华文细黑"/>
                <a:cs typeface="Courier New"/>
              </a:rPr>
              <a:t>.</a:t>
            </a:r>
            <a:endParaRPr lang="zh-CN" altLang="zh-CN" sz="2600" kern="100" dirty="0">
              <a:effectLst/>
              <a:latin typeface="宋体"/>
              <a:cs typeface="Courier New"/>
            </a:endParaRPr>
          </a:p>
        </p:txBody>
      </p:sp>
      <p:sp>
        <p:nvSpPr>
          <p:cNvPr id="12" name="矩形 11"/>
          <p:cNvSpPr/>
          <p:nvPr/>
        </p:nvSpPr>
        <p:spPr>
          <a:xfrm>
            <a:off x="971600" y="3754473"/>
            <a:ext cx="1407758" cy="617477"/>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华文细黑"/>
                <a:cs typeface="Courier New"/>
              </a:rPr>
              <a:t>B</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xmlns="" val="239031733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blinds(horizontal)">
                                      <p:cBhvr>
                                        <p:cTn id="2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graphicFrame>
        <p:nvGraphicFramePr>
          <p:cNvPr id="4" name="对象 3"/>
          <p:cNvGraphicFramePr>
            <a:graphicFrameLocks noChangeAspect="1"/>
          </p:cNvGraphicFramePr>
          <p:nvPr>
            <p:extLst>
              <p:ext uri="{D42A27DB-BD31-4B8C-83A1-F6EECF244321}">
                <p14:modId xmlns:p14="http://schemas.microsoft.com/office/powerpoint/2010/main" xmlns="" val="893543320"/>
              </p:ext>
            </p:extLst>
          </p:nvPr>
        </p:nvGraphicFramePr>
        <p:xfrm>
          <a:off x="160982" y="914400"/>
          <a:ext cx="8299450" cy="2751138"/>
        </p:xfrm>
        <a:graphic>
          <a:graphicData uri="http://schemas.openxmlformats.org/presentationml/2006/ole">
            <p:oleObj spid="_x0000_s26672" name="文档" r:id="rId3" imgW="8569791" imgH="2847356" progId="Word.Document.12">
              <p:embed/>
            </p:oleObj>
          </a:graphicData>
        </a:graphic>
      </p:graphicFrame>
      <p:sp>
        <p:nvSpPr>
          <p:cNvPr id="29" name="任意多边形 28">
            <a:hlinkClick r:id="rId4"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0" name="任意多边形 29">
            <a:hlinkClick r:id="rId5"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rgbClr val="0000FF"/>
                </a:solidFill>
                <a:latin typeface="Broadway" pitchFamily="82" charset="0"/>
                <a:cs typeface="Times New Roman" pitchFamily="18" charset="0"/>
              </a:rPr>
              <a:t>2</a:t>
            </a:r>
            <a:endParaRPr lang="zh-CN" altLang="en-US" sz="2200" kern="1200" dirty="0">
              <a:solidFill>
                <a:srgbClr val="0000FF"/>
              </a:solidFill>
              <a:latin typeface="Broadway" pitchFamily="82" charset="0"/>
              <a:cs typeface="Times New Roman" pitchFamily="18" charset="0"/>
            </a:endParaRPr>
          </a:p>
        </p:txBody>
      </p:sp>
      <p:sp>
        <p:nvSpPr>
          <p:cNvPr id="31" name="任意多边形 30">
            <a:hlinkClick r:id="rId6"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2" name="任意多边形 31">
            <a:hlinkClick r:id="rId7"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3" name="任意多边形 32">
            <a:hlinkClick r:id="rId8"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4" name="任意多边形 33">
            <a:hlinkClick r:id="rId9"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5" name="任意多边形 34">
            <a:hlinkClick r:id="rId10"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11"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12"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13"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14"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15"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3" name="矩形 2"/>
          <p:cNvSpPr/>
          <p:nvPr/>
        </p:nvSpPr>
        <p:spPr>
          <a:xfrm>
            <a:off x="204392" y="2795167"/>
            <a:ext cx="8328048" cy="1216743"/>
          </a:xfrm>
          <a:prstGeom prst="rect">
            <a:avLst/>
          </a:prstGeom>
        </p:spPr>
        <p:txBody>
          <a:bodyPr wrap="square">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①②③</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②</a:t>
            </a:r>
            <a:endParaRPr lang="zh-CN" altLang="zh-CN" sz="2600" kern="100" dirty="0">
              <a:latin typeface="宋体"/>
              <a:cs typeface="Courier New"/>
            </a:endParaRPr>
          </a:p>
          <a:p>
            <a:pPr algn="just">
              <a:lnSpc>
                <a:spcPct val="150000"/>
              </a:lnSpc>
              <a:spcAft>
                <a:spcPts val="0"/>
              </a:spcAft>
              <a:tabLst>
                <a:tab pos="1890395" algn="l"/>
              </a:tabLst>
            </a:pPr>
            <a:r>
              <a:rPr lang="en-US" altLang="zh-CN" sz="2600" kern="100" dirty="0">
                <a:latin typeface="Times New Roman"/>
                <a:ea typeface="华文细黑"/>
                <a:cs typeface="Courier New"/>
              </a:rPr>
              <a:t>C.</a:t>
            </a:r>
            <a:r>
              <a:rPr lang="en-US" altLang="zh-CN" sz="2600" kern="100" dirty="0">
                <a:latin typeface="宋体"/>
                <a:ea typeface="华文细黑"/>
                <a:cs typeface="Times New Roman"/>
              </a:rPr>
              <a:t>①③</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③</a:t>
            </a:r>
            <a:endParaRPr lang="zh-CN" altLang="zh-CN" sz="2600" kern="100" dirty="0">
              <a:effectLst/>
              <a:latin typeface="宋体"/>
              <a:cs typeface="Courier New"/>
            </a:endParaRPr>
          </a:p>
        </p:txBody>
      </p:sp>
      <p:sp>
        <p:nvSpPr>
          <p:cNvPr id="7" name="矩形 6"/>
          <p:cNvSpPr/>
          <p:nvPr/>
        </p:nvSpPr>
        <p:spPr>
          <a:xfrm>
            <a:off x="148845" y="4114513"/>
            <a:ext cx="7231467" cy="617477"/>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若</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en-US" altLang="zh-CN" sz="2600" kern="100" dirty="0">
                <a:latin typeface="Times New Roman"/>
                <a:ea typeface="华文细黑"/>
                <a:cs typeface="Courier New"/>
              </a:rPr>
              <a:t>)e</a:t>
            </a:r>
            <a:r>
              <a:rPr lang="en-US" altLang="zh-CN" sz="2600" i="1" kern="100" baseline="30000" dirty="0">
                <a:latin typeface="Times New Roman"/>
                <a:ea typeface="华文细黑"/>
                <a:cs typeface="Courier New"/>
              </a:rPr>
              <a:t>x</a:t>
            </a:r>
            <a:r>
              <a:rPr lang="en-US" altLang="zh-CN" sz="2600" kern="100" dirty="0">
                <a:latin typeface="Times New Roman"/>
                <a:ea typeface="华文细黑"/>
                <a:cs typeface="Courier New"/>
              </a:rPr>
              <a:t>&gt;0</a:t>
            </a:r>
            <a:r>
              <a:rPr lang="zh-CN" altLang="zh-CN" sz="2600" kern="100" dirty="0">
                <a:latin typeface="Times New Roman"/>
                <a:ea typeface="华文细黑"/>
                <a:cs typeface="Times New Roman"/>
              </a:rPr>
              <a:t>，则</a:t>
            </a:r>
            <a:r>
              <a:rPr lang="en-US" altLang="zh-CN" sz="2600" kern="100" dirty="0">
                <a:latin typeface="Times New Roman"/>
                <a:ea typeface="华文细黑"/>
                <a:cs typeface="Courier New"/>
              </a:rPr>
              <a:t>0&lt;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&lt;2</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正确；</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95727668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graphicFrame>
        <p:nvGraphicFramePr>
          <p:cNvPr id="2" name="对象 1"/>
          <p:cNvGraphicFramePr>
            <a:graphicFrameLocks noChangeAspect="1"/>
          </p:cNvGraphicFramePr>
          <p:nvPr>
            <p:extLst>
              <p:ext uri="{D42A27DB-BD31-4B8C-83A1-F6EECF244321}">
                <p14:modId xmlns:p14="http://schemas.microsoft.com/office/powerpoint/2010/main" xmlns="" val="3985709622"/>
              </p:ext>
            </p:extLst>
          </p:nvPr>
        </p:nvGraphicFramePr>
        <p:xfrm>
          <a:off x="251520" y="1059582"/>
          <a:ext cx="7886700" cy="1265238"/>
        </p:xfrm>
        <a:graphic>
          <a:graphicData uri="http://schemas.openxmlformats.org/presentationml/2006/ole">
            <p:oleObj spid="_x0000_s27734" name="文档" r:id="rId3" imgW="7888243" imgH="1271487" progId="Word.Document.12">
              <p:embed/>
            </p:oleObj>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xmlns="" val="2356904691"/>
              </p:ext>
            </p:extLst>
          </p:nvPr>
        </p:nvGraphicFramePr>
        <p:xfrm>
          <a:off x="228351" y="1823889"/>
          <a:ext cx="8520113" cy="2332037"/>
        </p:xfrm>
        <a:graphic>
          <a:graphicData uri="http://schemas.openxmlformats.org/presentationml/2006/ole">
            <p:oleObj spid="_x0000_s27735" name="文档" r:id="rId4" imgW="8520786" imgH="2331299" progId="Word.Document.12">
              <p:embed/>
            </p:oleObj>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xmlns="" val="572117843"/>
              </p:ext>
            </p:extLst>
          </p:nvPr>
        </p:nvGraphicFramePr>
        <p:xfrm>
          <a:off x="251520" y="2571751"/>
          <a:ext cx="7886700" cy="1265237"/>
        </p:xfrm>
        <a:graphic>
          <a:graphicData uri="http://schemas.openxmlformats.org/presentationml/2006/ole">
            <p:oleObj spid="_x0000_s27736" name="文档" r:id="rId5" imgW="7888243" imgH="1271487" progId="Word.Document.12">
              <p:embed/>
            </p:oleObj>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xmlns="" val="2518711695"/>
              </p:ext>
            </p:extLst>
          </p:nvPr>
        </p:nvGraphicFramePr>
        <p:xfrm>
          <a:off x="251520" y="3332014"/>
          <a:ext cx="8518525" cy="2089150"/>
        </p:xfrm>
        <a:graphic>
          <a:graphicData uri="http://schemas.openxmlformats.org/presentationml/2006/ole">
            <p:oleObj spid="_x0000_s27737" name="文档" r:id="rId6" imgW="8520786" imgH="2087585" progId="Word.Document.12">
              <p:embed/>
            </p:oleObj>
          </a:graphicData>
        </a:graphic>
      </p:graphicFrame>
      <p:sp>
        <p:nvSpPr>
          <p:cNvPr id="32" name="任意多边形 31">
            <a:hlinkClick r:id="rId7"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3" name="任意多边形 32">
            <a:hlinkClick r:id="rId8"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rgbClr val="0000FF"/>
                </a:solidFill>
                <a:latin typeface="Broadway" pitchFamily="82" charset="0"/>
                <a:cs typeface="Times New Roman" pitchFamily="18" charset="0"/>
              </a:rPr>
              <a:t>2</a:t>
            </a:r>
            <a:endParaRPr lang="zh-CN" altLang="en-US" sz="2200" kern="1200" dirty="0">
              <a:solidFill>
                <a:srgbClr val="0000FF"/>
              </a:solidFill>
              <a:latin typeface="Broadway" pitchFamily="82" charset="0"/>
              <a:cs typeface="Times New Roman" pitchFamily="18" charset="0"/>
            </a:endParaRPr>
          </a:p>
        </p:txBody>
      </p:sp>
      <p:sp>
        <p:nvSpPr>
          <p:cNvPr id="34" name="任意多边形 33">
            <a:hlinkClick r:id="rId9"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5" name="任意多边形 34">
            <a:hlinkClick r:id="rId10"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11"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12"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13"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14"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15"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0" name="任意多边形 49">
            <a:hlinkClick r:id="rId16"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17"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8"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4" name="矩形 3"/>
          <p:cNvSpPr/>
          <p:nvPr/>
        </p:nvSpPr>
        <p:spPr>
          <a:xfrm>
            <a:off x="194282" y="3826481"/>
            <a:ext cx="1425390" cy="617477"/>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华文细黑"/>
                <a:cs typeface="Courier New"/>
              </a:rPr>
              <a:t>A</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xmlns="" val="155497733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blinds(horizontal)">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2" name="直接连接符 21"/>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4" name="矩形 3"/>
          <p:cNvSpPr/>
          <p:nvPr/>
        </p:nvSpPr>
        <p:spPr>
          <a:xfrm>
            <a:off x="107504" y="847040"/>
            <a:ext cx="8424936" cy="1292662"/>
          </a:xfrm>
          <a:prstGeom prst="rect">
            <a:avLst/>
          </a:prstGeom>
        </p:spPr>
        <p:txBody>
          <a:bodyPr wrap="square">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已知函数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是定义在实数集</a:t>
            </a:r>
            <a:r>
              <a:rPr lang="en-US" altLang="zh-CN" sz="2600" b="1" kern="100" dirty="0">
                <a:latin typeface="Times New Roman"/>
                <a:ea typeface="华文细黑"/>
                <a:cs typeface="Courier New"/>
              </a:rPr>
              <a:t>R</a:t>
            </a:r>
            <a:r>
              <a:rPr lang="zh-CN" altLang="zh-CN" sz="2600" kern="100" dirty="0">
                <a:latin typeface="Times New Roman"/>
                <a:ea typeface="华文细黑"/>
                <a:cs typeface="Times New Roman"/>
              </a:rPr>
              <a:t>上的不恒为零的偶函数，且对任意实数</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都有</a:t>
            </a:r>
            <a:r>
              <a:rPr lang="en-US" altLang="zh-CN" sz="2600" i="1" kern="100" dirty="0" err="1">
                <a:latin typeface="Times New Roman"/>
                <a:ea typeface="华文细黑"/>
                <a:cs typeface="Courier New"/>
              </a:rPr>
              <a:t>xf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，则</a:t>
            </a:r>
            <a:r>
              <a:rPr lang="en-US" altLang="zh-CN" sz="2600" i="1" kern="100" dirty="0" smtClean="0">
                <a:latin typeface="Times New Roman"/>
                <a:ea typeface="华文细黑"/>
                <a:cs typeface="Courier New"/>
              </a:rPr>
              <a:t>f      </a:t>
            </a:r>
            <a:r>
              <a:rPr lang="zh-CN" altLang="zh-CN" sz="2600" kern="100" dirty="0" smtClean="0">
                <a:latin typeface="Times New Roman"/>
                <a:ea typeface="华文细黑"/>
                <a:cs typeface="Times New Roman"/>
              </a:rPr>
              <a:t>等于</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xmlns="" val="3283907600"/>
              </p:ext>
            </p:extLst>
          </p:nvPr>
        </p:nvGraphicFramePr>
        <p:xfrm>
          <a:off x="6571522" y="1493371"/>
          <a:ext cx="868363" cy="1004887"/>
        </p:xfrm>
        <a:graphic>
          <a:graphicData uri="http://schemas.openxmlformats.org/presentationml/2006/ole">
            <p:oleObj spid="_x0000_s28729" name="文档" r:id="rId3" imgW="868025" imgH="1004796" progId="Word.Document.12">
              <p:embed/>
            </p:oleObj>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xmlns="" val="4248534456"/>
              </p:ext>
            </p:extLst>
          </p:nvPr>
        </p:nvGraphicFramePr>
        <p:xfrm>
          <a:off x="241299" y="2335882"/>
          <a:ext cx="8939213" cy="2324100"/>
        </p:xfrm>
        <a:graphic>
          <a:graphicData uri="http://schemas.openxmlformats.org/presentationml/2006/ole">
            <p:oleObj spid="_x0000_s28730" name="文档" r:id="rId4" imgW="8935381" imgH="2327132" progId="Word.Document.12">
              <p:embed/>
            </p:oleObj>
          </a:graphicData>
        </a:graphic>
      </p:graphicFrame>
      <p:sp>
        <p:nvSpPr>
          <p:cNvPr id="38" name="任意多边形 37">
            <a:hlinkClick r:id="rId5"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6"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7"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3</a:t>
            </a:r>
            <a:endParaRPr lang="zh-CN" altLang="en-US" sz="2200" dirty="0">
              <a:solidFill>
                <a:srgbClr val="0000FF"/>
              </a:solidFill>
              <a:latin typeface="Broadway" pitchFamily="82" charset="0"/>
              <a:cs typeface="Times New Roman" pitchFamily="18" charset="0"/>
            </a:endParaRPr>
          </a:p>
        </p:txBody>
      </p:sp>
      <p:sp>
        <p:nvSpPr>
          <p:cNvPr id="41" name="任意多边形 40">
            <a:hlinkClick r:id="rId8"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9"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0"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1"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2"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50" name="任意多边形 49">
            <a:hlinkClick r:id="rId13"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14"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5"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3" name="任意多边形 52">
            <a:hlinkClick r:id="rId16"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201463065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2" name="直接连接符 21"/>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graphicFrame>
        <p:nvGraphicFramePr>
          <p:cNvPr id="36" name="对象 35"/>
          <p:cNvGraphicFramePr>
            <a:graphicFrameLocks noChangeAspect="1"/>
          </p:cNvGraphicFramePr>
          <p:nvPr>
            <p:extLst>
              <p:ext uri="{D42A27DB-BD31-4B8C-83A1-F6EECF244321}">
                <p14:modId xmlns:p14="http://schemas.microsoft.com/office/powerpoint/2010/main" xmlns="" val="1718433417"/>
              </p:ext>
            </p:extLst>
          </p:nvPr>
        </p:nvGraphicFramePr>
        <p:xfrm>
          <a:off x="611560" y="1251645"/>
          <a:ext cx="6705600" cy="1608137"/>
        </p:xfrm>
        <a:graphic>
          <a:graphicData uri="http://schemas.openxmlformats.org/presentationml/2006/ole">
            <p:oleObj spid="_x0000_s58408" name="文档" r:id="rId3" imgW="6712801" imgH="1614558" progId="Word.Document.12">
              <p:embed/>
            </p:oleObj>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xmlns="" val="2608176910"/>
              </p:ext>
            </p:extLst>
          </p:nvPr>
        </p:nvGraphicFramePr>
        <p:xfrm>
          <a:off x="611560" y="2106464"/>
          <a:ext cx="6645275" cy="2049462"/>
        </p:xfrm>
        <a:graphic>
          <a:graphicData uri="http://schemas.openxmlformats.org/presentationml/2006/ole">
            <p:oleObj spid="_x0000_s58409" name="文档" r:id="rId4" imgW="6651959" imgH="2049426" progId="Word.Document.12">
              <p:embed/>
            </p:oleObj>
          </a:graphicData>
        </a:graphic>
      </p:graphicFrame>
      <p:sp>
        <p:nvSpPr>
          <p:cNvPr id="3" name="矩形 2"/>
          <p:cNvSpPr/>
          <p:nvPr/>
        </p:nvSpPr>
        <p:spPr>
          <a:xfrm>
            <a:off x="611560" y="3075806"/>
            <a:ext cx="7090403" cy="1216743"/>
          </a:xfrm>
          <a:prstGeom prst="rect">
            <a:avLst/>
          </a:prstGeom>
        </p:spPr>
        <p:txBody>
          <a:bodyPr wrap="none">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使</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特殊化，可设</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err="1">
                <a:latin typeface="Times New Roman"/>
                <a:ea typeface="华文细黑"/>
                <a:cs typeface="Courier New"/>
              </a:rPr>
              <a:t>xg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其中</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是周期为</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的奇函数，再将</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特殊化，</a:t>
            </a:r>
            <a:endParaRPr lang="zh-CN" altLang="zh-CN" sz="1050" kern="100" dirty="0">
              <a:effectLst/>
              <a:latin typeface="宋体"/>
              <a:cs typeface="Courier New"/>
            </a:endParaRPr>
          </a:p>
        </p:txBody>
      </p:sp>
      <p:sp>
        <p:nvSpPr>
          <p:cNvPr id="38" name="任意多边形 37">
            <a:hlinkClick r:id="rId5"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6"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7"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3</a:t>
            </a:r>
            <a:endParaRPr lang="zh-CN" altLang="en-US" sz="2200" dirty="0">
              <a:solidFill>
                <a:srgbClr val="0000FF"/>
              </a:solidFill>
              <a:latin typeface="Broadway" pitchFamily="82" charset="0"/>
              <a:cs typeface="Times New Roman" pitchFamily="18" charset="0"/>
            </a:endParaRPr>
          </a:p>
        </p:txBody>
      </p:sp>
      <p:sp>
        <p:nvSpPr>
          <p:cNvPr id="41" name="任意多边形 40">
            <a:hlinkClick r:id="rId8"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9"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0"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1"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2"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50" name="任意多边形 49">
            <a:hlinkClick r:id="rId13"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14"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5"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3" name="任意多边形 52">
            <a:hlinkClick r:id="rId16"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42112758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2" name="直接连接符 21"/>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8" name="任意多边形 37">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40" name="任意多边形 39">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3</a:t>
            </a:r>
            <a:endParaRPr lang="zh-CN" altLang="en-US" sz="2200" dirty="0">
              <a:solidFill>
                <a:srgbClr val="0000FF"/>
              </a:solidFill>
              <a:latin typeface="Broadway" pitchFamily="82" charset="0"/>
              <a:cs typeface="Times New Roman" pitchFamily="18" charset="0"/>
            </a:endParaRPr>
          </a:p>
        </p:txBody>
      </p:sp>
      <p:sp>
        <p:nvSpPr>
          <p:cNvPr id="41" name="任意多边形 40">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50" name="任意多边形 49">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3" name="任意多边形 52">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19" name="矩形 18"/>
          <p:cNvSpPr/>
          <p:nvPr/>
        </p:nvSpPr>
        <p:spPr>
          <a:xfrm>
            <a:off x="611560" y="1419622"/>
            <a:ext cx="5573962" cy="616579"/>
          </a:xfrm>
          <a:prstGeom prst="rect">
            <a:avLst/>
          </a:prstGeom>
        </p:spPr>
        <p:txBody>
          <a:bodyPr wrap="none">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可设</a:t>
            </a:r>
            <a:r>
              <a:rPr lang="en-US" altLang="zh-CN" sz="2600" i="1" kern="100" dirty="0">
                <a:latin typeface="Times New Roman"/>
                <a:ea typeface="华文细黑"/>
                <a:cs typeface="Courier New"/>
              </a:rPr>
              <a:t>g</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sin 2π</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，则</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i="1" kern="100" dirty="0" err="1">
                <a:latin typeface="Times New Roman"/>
                <a:ea typeface="华文细黑"/>
                <a:cs typeface="Courier New"/>
              </a:rPr>
              <a:t>x</a:t>
            </a:r>
            <a:r>
              <a:rPr lang="en-US" altLang="zh-CN" sz="2600" kern="100" dirty="0" err="1">
                <a:latin typeface="Times New Roman"/>
                <a:ea typeface="华文细黑"/>
                <a:cs typeface="Courier New"/>
              </a:rPr>
              <a:t>sin</a:t>
            </a:r>
            <a:r>
              <a:rPr lang="en-US" altLang="zh-CN" sz="2600" kern="100" dirty="0">
                <a:latin typeface="Times New Roman"/>
                <a:ea typeface="华文细黑"/>
                <a:cs typeface="Courier New"/>
              </a:rPr>
              <a:t> 2π</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20" name="对象 19"/>
          <p:cNvGraphicFramePr>
            <a:graphicFrameLocks noChangeAspect="1"/>
          </p:cNvGraphicFramePr>
          <p:nvPr>
            <p:extLst>
              <p:ext uri="{D42A27DB-BD31-4B8C-83A1-F6EECF244321}">
                <p14:modId xmlns:p14="http://schemas.microsoft.com/office/powerpoint/2010/main" xmlns="" val="1937461988"/>
              </p:ext>
            </p:extLst>
          </p:nvPr>
        </p:nvGraphicFramePr>
        <p:xfrm>
          <a:off x="735037" y="2153329"/>
          <a:ext cx="6645275" cy="2043112"/>
        </p:xfrm>
        <a:graphic>
          <a:graphicData uri="http://schemas.openxmlformats.org/presentationml/2006/ole">
            <p:oleObj spid="_x0000_s94224" name="文档" r:id="rId15" imgW="6651959" imgH="2049426" progId="Word.Document.12">
              <p:embed/>
            </p:oleObj>
          </a:graphicData>
        </a:graphic>
      </p:graphicFrame>
      <p:sp>
        <p:nvSpPr>
          <p:cNvPr id="4" name="矩形 3"/>
          <p:cNvSpPr/>
          <p:nvPr/>
        </p:nvSpPr>
        <p:spPr>
          <a:xfrm>
            <a:off x="698338" y="3003798"/>
            <a:ext cx="1425390" cy="617477"/>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华文细黑"/>
                <a:cs typeface="Courier New"/>
              </a:rPr>
              <a:t>A</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xmlns="" val="237217552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3" name="直接连接符 22"/>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graphicFrame>
        <p:nvGraphicFramePr>
          <p:cNvPr id="22" name="对象 21"/>
          <p:cNvGraphicFramePr>
            <a:graphicFrameLocks noChangeAspect="1"/>
          </p:cNvGraphicFramePr>
          <p:nvPr>
            <p:extLst>
              <p:ext uri="{D42A27DB-BD31-4B8C-83A1-F6EECF244321}">
                <p14:modId xmlns:p14="http://schemas.microsoft.com/office/powerpoint/2010/main" xmlns="" val="3493578450"/>
              </p:ext>
            </p:extLst>
          </p:nvPr>
        </p:nvGraphicFramePr>
        <p:xfrm>
          <a:off x="396875" y="1058863"/>
          <a:ext cx="8243888" cy="2019300"/>
        </p:xfrm>
        <a:graphic>
          <a:graphicData uri="http://schemas.openxmlformats.org/presentationml/2006/ole">
            <p:oleObj spid="_x0000_s30798" name="文档" r:id="rId3" imgW="8835708" imgH="2160213" progId="Word.Document.12">
              <p:embed/>
            </p:oleObj>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xmlns="" val="529203569"/>
              </p:ext>
            </p:extLst>
          </p:nvPr>
        </p:nvGraphicFramePr>
        <p:xfrm>
          <a:off x="353813" y="1650528"/>
          <a:ext cx="9402763" cy="2865438"/>
        </p:xfrm>
        <a:graphic>
          <a:graphicData uri="http://schemas.openxmlformats.org/presentationml/2006/ole">
            <p:oleObj spid="_x0000_s30799" name="文档" r:id="rId4" imgW="10076773" imgH="3065108" progId="Word.Document.12">
              <p:embed/>
            </p:oleObj>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xmlns="" val="1351022809"/>
              </p:ext>
            </p:extLst>
          </p:nvPr>
        </p:nvGraphicFramePr>
        <p:xfrm>
          <a:off x="323528" y="3565178"/>
          <a:ext cx="7451725" cy="1166812"/>
        </p:xfrm>
        <a:graphic>
          <a:graphicData uri="http://schemas.openxmlformats.org/presentationml/2006/ole">
            <p:oleObj spid="_x0000_s30800" name="文档" r:id="rId5" imgW="7969606" imgH="1222168" progId="Word.Document.12">
              <p:embed/>
            </p:oleObj>
          </a:graphicData>
        </a:graphic>
      </p:graphicFrame>
      <p:sp>
        <p:nvSpPr>
          <p:cNvPr id="37" name="任意多边形 36">
            <a:hlinkClick r:id="rId6"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7"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4</a:t>
            </a:r>
            <a:endParaRPr lang="zh-CN" altLang="en-US" sz="2200" dirty="0">
              <a:solidFill>
                <a:srgbClr val="0000FF"/>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4"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15"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6"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3" name="任意多边形 52">
            <a:hlinkClick r:id="rId17"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Tree>
    <p:extLst>
      <p:ext uri="{BB962C8B-B14F-4D97-AF65-F5344CB8AC3E}">
        <p14:creationId xmlns:p14="http://schemas.microsoft.com/office/powerpoint/2010/main" xmlns="" val="51724773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9728" y="267494"/>
            <a:ext cx="8345003" cy="4479520"/>
          </a:xfrm>
          <a:prstGeom prst="rect">
            <a:avLst/>
          </a:prstGeom>
        </p:spPr>
        <p:txBody>
          <a:bodyPr>
            <a:spAutoFit/>
          </a:bodyPr>
          <a:lstStyle/>
          <a:p>
            <a:pPr algn="just">
              <a:lnSpc>
                <a:spcPct val="150000"/>
              </a:lnSpc>
              <a:spcAft>
                <a:spcPts val="0"/>
              </a:spcAft>
              <a:tabLst>
                <a:tab pos="1890395" algn="l"/>
              </a:tabLst>
            </a:pPr>
            <a:r>
              <a:rPr lang="en-US" altLang="zh-CN" sz="2400" kern="100" dirty="0" smtClean="0">
                <a:latin typeface="Times New Roman"/>
                <a:ea typeface="华文细黑"/>
                <a:cs typeface="Courier New"/>
              </a:rPr>
              <a:t>(2)</a:t>
            </a:r>
            <a:r>
              <a:rPr lang="zh-CN" altLang="zh-CN" sz="2400" kern="100" dirty="0" smtClean="0">
                <a:latin typeface="Times New Roman"/>
                <a:ea typeface="华文细黑"/>
                <a:cs typeface="Times New Roman"/>
              </a:rPr>
              <a:t>简单化原则：将复杂问题化归为简单问题，通过对简单问题的解决，达到解决复杂问题的目的，或获得某种解题的启示和依据</a:t>
            </a:r>
            <a:r>
              <a:rPr lang="en-US" altLang="zh-CN" sz="2400" kern="100" dirty="0" smtClean="0">
                <a:latin typeface="Times New Roman"/>
                <a:ea typeface="华文细黑"/>
                <a:cs typeface="Courier New"/>
              </a:rPr>
              <a:t>.</a:t>
            </a:r>
            <a:r>
              <a:rPr lang="zh-CN" altLang="en-US" sz="2400" kern="100" dirty="0">
                <a:latin typeface="Times New Roman"/>
                <a:ea typeface="华文细黑"/>
                <a:cs typeface="Courier New"/>
              </a:rPr>
              <a:t> </a:t>
            </a:r>
            <a:endParaRPr lang="en-US" altLang="zh-CN" sz="2400" kern="100" dirty="0" smtClean="0">
              <a:latin typeface="Times New Roman"/>
              <a:ea typeface="华文细黑"/>
              <a:cs typeface="Courier New"/>
            </a:endParaRPr>
          </a:p>
          <a:p>
            <a:pPr algn="just">
              <a:lnSpc>
                <a:spcPct val="150000"/>
              </a:lnSpc>
              <a:spcAft>
                <a:spcPts val="0"/>
              </a:spcAft>
              <a:tabLst>
                <a:tab pos="1890395" algn="l"/>
              </a:tabLst>
            </a:pPr>
            <a:r>
              <a:rPr lang="en-US" altLang="zh-CN" sz="2400" kern="100" dirty="0" smtClean="0">
                <a:latin typeface="Times New Roman"/>
                <a:ea typeface="华文细黑"/>
                <a:cs typeface="Courier New"/>
              </a:rPr>
              <a:t>(3)</a:t>
            </a:r>
            <a:r>
              <a:rPr lang="zh-CN" altLang="en-US" sz="2400" kern="100" dirty="0" smtClean="0">
                <a:latin typeface="Times New Roman"/>
                <a:ea typeface="华文细黑"/>
                <a:cs typeface="Courier New"/>
              </a:rPr>
              <a:t>和谐统一原则：转化问题的条件或结论，使其表现形式更符合数与形内部所表示的和谐统一的形式；或者转化命题，使其推演有利于运用某种数学方法或符合人们的思维规律</a:t>
            </a:r>
            <a:r>
              <a:rPr lang="en-US" altLang="zh-CN" sz="2400" kern="100" dirty="0" smtClean="0">
                <a:latin typeface="Times New Roman"/>
                <a:ea typeface="华文细黑"/>
                <a:cs typeface="Courier New"/>
              </a:rPr>
              <a:t>.</a:t>
            </a:r>
            <a:r>
              <a:rPr lang="zh-CN" altLang="en-US" sz="2400" kern="100" dirty="0">
                <a:latin typeface="Times New Roman"/>
                <a:ea typeface="华文细黑"/>
                <a:cs typeface="Courier New"/>
              </a:rPr>
              <a:t> </a:t>
            </a:r>
            <a:endParaRPr lang="en-US" altLang="zh-CN" sz="2400" kern="100" dirty="0" smtClean="0">
              <a:latin typeface="Times New Roman"/>
              <a:ea typeface="华文细黑"/>
              <a:cs typeface="Courier New"/>
            </a:endParaRPr>
          </a:p>
          <a:p>
            <a:pPr algn="just">
              <a:lnSpc>
                <a:spcPct val="150000"/>
              </a:lnSpc>
              <a:spcAft>
                <a:spcPts val="0"/>
              </a:spcAft>
              <a:tabLst>
                <a:tab pos="1890395" algn="l"/>
              </a:tabLst>
            </a:pPr>
            <a:r>
              <a:rPr lang="en-US" altLang="zh-CN" sz="2400" kern="100" dirty="0" smtClean="0">
                <a:latin typeface="Times New Roman"/>
                <a:ea typeface="华文细黑"/>
                <a:cs typeface="Courier New"/>
              </a:rPr>
              <a:t>(</a:t>
            </a:r>
            <a:r>
              <a:rPr lang="en-US" altLang="zh-CN" sz="2400" kern="100" dirty="0">
                <a:latin typeface="Times New Roman"/>
                <a:ea typeface="华文细黑"/>
                <a:cs typeface="Courier New"/>
              </a:rPr>
              <a:t>4)</a:t>
            </a:r>
            <a:r>
              <a:rPr lang="zh-CN" altLang="en-US" sz="2400" kern="100" dirty="0">
                <a:latin typeface="Times New Roman"/>
                <a:ea typeface="华文细黑"/>
                <a:cs typeface="Courier New"/>
              </a:rPr>
              <a:t>正难则反原则：当问题正面讨论遇到困难时，应想到问题的反面，设法从问题的反面去探讨，使问题获得解决</a:t>
            </a:r>
            <a:r>
              <a:rPr lang="en-US" altLang="zh-CN" sz="2400" kern="100" dirty="0">
                <a:latin typeface="Times New Roman"/>
                <a:ea typeface="华文细黑"/>
                <a:cs typeface="Courier New"/>
              </a:rPr>
              <a:t>.</a:t>
            </a:r>
            <a:endParaRPr lang="zh-CN" altLang="zh-CN" sz="1000" kern="100" dirty="0">
              <a:effectLst/>
              <a:latin typeface="宋体"/>
              <a:cs typeface="Courier New"/>
            </a:endParaRPr>
          </a:p>
        </p:txBody>
      </p:sp>
    </p:spTree>
    <p:extLst>
      <p:ext uri="{BB962C8B-B14F-4D97-AF65-F5344CB8AC3E}">
        <p14:creationId xmlns:p14="http://schemas.microsoft.com/office/powerpoint/2010/main" xmlns="" val="254587502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3" name="直接连接符 22"/>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graphicFrame>
        <p:nvGraphicFramePr>
          <p:cNvPr id="25" name="对象 24"/>
          <p:cNvGraphicFramePr>
            <a:graphicFrameLocks noChangeAspect="1"/>
          </p:cNvGraphicFramePr>
          <p:nvPr>
            <p:extLst>
              <p:ext uri="{D42A27DB-BD31-4B8C-83A1-F6EECF244321}">
                <p14:modId xmlns:p14="http://schemas.microsoft.com/office/powerpoint/2010/main" xmlns="" val="3532021667"/>
              </p:ext>
            </p:extLst>
          </p:nvPr>
        </p:nvGraphicFramePr>
        <p:xfrm>
          <a:off x="981436" y="987574"/>
          <a:ext cx="9348787" cy="2841625"/>
        </p:xfrm>
        <a:graphic>
          <a:graphicData uri="http://schemas.openxmlformats.org/presentationml/2006/ole">
            <p:oleObj spid="_x0000_s95282" name="文档" r:id="rId3" imgW="10076773" imgH="3069795" progId="Word.Document.12">
              <p:embed/>
            </p:oleObj>
          </a:graphicData>
        </a:graphic>
      </p:graphicFrame>
      <p:sp>
        <p:nvSpPr>
          <p:cNvPr id="37" name="任意多边形 36">
            <a:hlinkClick r:id="rId4"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5"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6"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7"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4</a:t>
            </a:r>
            <a:endParaRPr lang="zh-CN" altLang="en-US" sz="2200" dirty="0">
              <a:solidFill>
                <a:srgbClr val="0000FF"/>
              </a:solidFill>
              <a:latin typeface="Broadway" pitchFamily="82" charset="0"/>
              <a:cs typeface="Times New Roman" pitchFamily="18" charset="0"/>
            </a:endParaRPr>
          </a:p>
        </p:txBody>
      </p:sp>
      <p:sp>
        <p:nvSpPr>
          <p:cNvPr id="41" name="任意多边形 40">
            <a:hlinkClick r:id="rId8"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9"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0"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1"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2"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13"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4"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3" name="任意多边形 52">
            <a:hlinkClick r:id="rId15"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19" name="对象 18"/>
          <p:cNvGraphicFramePr>
            <a:graphicFrameLocks noChangeAspect="1"/>
          </p:cNvGraphicFramePr>
          <p:nvPr>
            <p:extLst>
              <p:ext uri="{D42A27DB-BD31-4B8C-83A1-F6EECF244321}">
                <p14:modId xmlns:p14="http://schemas.microsoft.com/office/powerpoint/2010/main" xmlns="" val="2886044703"/>
              </p:ext>
            </p:extLst>
          </p:nvPr>
        </p:nvGraphicFramePr>
        <p:xfrm>
          <a:off x="981436" y="2250405"/>
          <a:ext cx="9350375" cy="2841625"/>
        </p:xfrm>
        <a:graphic>
          <a:graphicData uri="http://schemas.openxmlformats.org/presentationml/2006/ole">
            <p:oleObj spid="_x0000_s95283" name="文档" r:id="rId16" imgW="10076773" imgH="3074482" progId="Word.Document.12">
              <p:embed/>
            </p:oleObj>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xmlns="" val="1159198345"/>
              </p:ext>
            </p:extLst>
          </p:nvPr>
        </p:nvGraphicFramePr>
        <p:xfrm>
          <a:off x="981436" y="2931790"/>
          <a:ext cx="9350375" cy="2849563"/>
        </p:xfrm>
        <a:graphic>
          <a:graphicData uri="http://schemas.openxmlformats.org/presentationml/2006/ole">
            <p:oleObj spid="_x0000_s95284" name="文档" r:id="rId17" imgW="10076773" imgH="3079529" progId="Word.Document.12">
              <p:embed/>
            </p:oleObj>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xmlns="" val="569514226"/>
              </p:ext>
            </p:extLst>
          </p:nvPr>
        </p:nvGraphicFramePr>
        <p:xfrm>
          <a:off x="981436" y="3825875"/>
          <a:ext cx="9350375" cy="2857500"/>
        </p:xfrm>
        <a:graphic>
          <a:graphicData uri="http://schemas.openxmlformats.org/presentationml/2006/ole">
            <p:oleObj spid="_x0000_s95285" name="文档" r:id="rId18" imgW="10076773" imgH="3084215" progId="Word.Document.12">
              <p:embed/>
            </p:oleObj>
          </a:graphicData>
        </a:graphic>
      </p:graphicFrame>
    </p:spTree>
    <p:extLst>
      <p:ext uri="{BB962C8B-B14F-4D97-AF65-F5344CB8AC3E}">
        <p14:creationId xmlns:p14="http://schemas.microsoft.com/office/powerpoint/2010/main" xmlns="" val="255208491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3" name="直接连接符 22"/>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graphicFrame>
        <p:nvGraphicFramePr>
          <p:cNvPr id="25" name="对象 24"/>
          <p:cNvGraphicFramePr>
            <a:graphicFrameLocks noChangeAspect="1"/>
          </p:cNvGraphicFramePr>
          <p:nvPr>
            <p:extLst>
              <p:ext uri="{D42A27DB-BD31-4B8C-83A1-F6EECF244321}">
                <p14:modId xmlns:p14="http://schemas.microsoft.com/office/powerpoint/2010/main" xmlns="" val="1713734290"/>
              </p:ext>
            </p:extLst>
          </p:nvPr>
        </p:nvGraphicFramePr>
        <p:xfrm>
          <a:off x="1043608" y="1707654"/>
          <a:ext cx="4503737" cy="1181100"/>
        </p:xfrm>
        <a:graphic>
          <a:graphicData uri="http://schemas.openxmlformats.org/presentationml/2006/ole">
            <p:oleObj spid="_x0000_s96282" name="文档" r:id="rId3" imgW="4872603" imgH="1272646" progId="Word.Document.12">
              <p:embed/>
            </p:oleObj>
          </a:graphicData>
        </a:graphic>
      </p:graphicFrame>
      <p:sp>
        <p:nvSpPr>
          <p:cNvPr id="37" name="任意多边形 36">
            <a:hlinkClick r:id="rId4"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5"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6"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7"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4</a:t>
            </a:r>
            <a:endParaRPr lang="zh-CN" altLang="en-US" sz="2200" dirty="0">
              <a:solidFill>
                <a:srgbClr val="0000FF"/>
              </a:solidFill>
              <a:latin typeface="Broadway" pitchFamily="82" charset="0"/>
              <a:cs typeface="Times New Roman" pitchFamily="18" charset="0"/>
            </a:endParaRPr>
          </a:p>
        </p:txBody>
      </p:sp>
      <p:sp>
        <p:nvSpPr>
          <p:cNvPr id="41" name="任意多边形 40">
            <a:hlinkClick r:id="rId8"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9"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0"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1"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2"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13"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4"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3" name="任意多边形 52">
            <a:hlinkClick r:id="rId15"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22" name="对象 21"/>
          <p:cNvGraphicFramePr>
            <a:graphicFrameLocks noChangeAspect="1"/>
          </p:cNvGraphicFramePr>
          <p:nvPr>
            <p:extLst>
              <p:ext uri="{D42A27DB-BD31-4B8C-83A1-F6EECF244321}">
                <p14:modId xmlns:p14="http://schemas.microsoft.com/office/powerpoint/2010/main" xmlns="" val="3674636552"/>
              </p:ext>
            </p:extLst>
          </p:nvPr>
        </p:nvGraphicFramePr>
        <p:xfrm>
          <a:off x="1043608" y="2576016"/>
          <a:ext cx="9350375" cy="1181100"/>
        </p:xfrm>
        <a:graphic>
          <a:graphicData uri="http://schemas.openxmlformats.org/presentationml/2006/ole">
            <p:oleObj spid="_x0000_s96283" name="文档" r:id="rId16" imgW="10076773" imgH="1275146" progId="Word.Document.12">
              <p:embed/>
            </p:oleObj>
          </a:graphicData>
        </a:graphic>
      </p:graphicFrame>
      <p:sp>
        <p:nvSpPr>
          <p:cNvPr id="3" name="矩形 2"/>
          <p:cNvSpPr/>
          <p:nvPr/>
        </p:nvSpPr>
        <p:spPr>
          <a:xfrm>
            <a:off x="1004002" y="3178409"/>
            <a:ext cx="1407758" cy="617477"/>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华文细黑"/>
                <a:cs typeface="Courier New"/>
              </a:rPr>
              <a:t>C</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xmlns="" val="76584898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 name="矩形 2"/>
          <p:cNvSpPr/>
          <p:nvPr/>
        </p:nvSpPr>
        <p:spPr>
          <a:xfrm>
            <a:off x="107504" y="2643758"/>
            <a:ext cx="8477117" cy="1292662"/>
          </a:xfrm>
          <a:prstGeom prst="rect">
            <a:avLst/>
          </a:prstGeom>
        </p:spPr>
        <p:txBody>
          <a:bodyPr>
            <a:spAutoFit/>
          </a:bodyPr>
          <a:lstStyle/>
          <a:p>
            <a:pPr algn="just">
              <a:lnSpc>
                <a:spcPct val="150000"/>
              </a:lnSpc>
              <a:spcAft>
                <a:spcPts val="0"/>
              </a:spcAft>
              <a:tabLst>
                <a:tab pos="1890395" algn="l"/>
              </a:tabLst>
            </a:pPr>
            <a:r>
              <a:rPr lang="pt-BR" altLang="zh-CN" sz="2600" kern="100" dirty="0">
                <a:latin typeface="Times New Roman"/>
                <a:ea typeface="华文细黑"/>
                <a:cs typeface="Courier New"/>
              </a:rPr>
              <a:t>A.</a:t>
            </a:r>
            <a:r>
              <a:rPr lang="pt-BR" altLang="zh-CN" sz="2600" i="1" kern="100" dirty="0">
                <a:latin typeface="Times New Roman"/>
                <a:ea typeface="华文细黑"/>
                <a:cs typeface="Courier New"/>
              </a:rPr>
              <a:t>a</a:t>
            </a:r>
            <a:r>
              <a:rPr lang="pt-BR" altLang="zh-CN" sz="2600" kern="100" baseline="30000" dirty="0">
                <a:latin typeface="Times New Roman"/>
                <a:ea typeface="华文细黑"/>
                <a:cs typeface="Courier New"/>
              </a:rPr>
              <a:t>2</a:t>
            </a:r>
            <a:r>
              <a:rPr lang="pt-BR" altLang="zh-CN" sz="2600" kern="100" dirty="0">
                <a:latin typeface="Times New Roman"/>
                <a:ea typeface="华文细黑"/>
                <a:cs typeface="Courier New"/>
              </a:rPr>
              <a:t> 	</a:t>
            </a:r>
            <a:r>
              <a:rPr lang="pt-BR" altLang="zh-CN" sz="2600" kern="100" dirty="0" smtClean="0">
                <a:latin typeface="Times New Roman"/>
                <a:ea typeface="华文细黑"/>
                <a:cs typeface="Courier New"/>
              </a:rPr>
              <a:t>		B.</a:t>
            </a:r>
            <a:r>
              <a:rPr lang="pt-BR" altLang="zh-CN" sz="2600" i="1" kern="100" dirty="0" smtClean="0">
                <a:latin typeface="Times New Roman"/>
                <a:ea typeface="华文细黑"/>
                <a:cs typeface="Courier New"/>
              </a:rPr>
              <a:t>b</a:t>
            </a:r>
            <a:r>
              <a:rPr lang="pt-BR" altLang="zh-CN" sz="2600" kern="100" baseline="30000" dirty="0" smtClean="0">
                <a:latin typeface="Times New Roman"/>
                <a:ea typeface="华文细黑"/>
                <a:cs typeface="Courier New"/>
              </a:rPr>
              <a:t>2</a:t>
            </a:r>
            <a:endParaRPr lang="zh-CN" altLang="zh-CN" sz="1050" kern="100" dirty="0">
              <a:latin typeface="宋体"/>
              <a:cs typeface="Courier New"/>
            </a:endParaRPr>
          </a:p>
          <a:p>
            <a:pPr algn="just">
              <a:lnSpc>
                <a:spcPct val="150000"/>
              </a:lnSpc>
              <a:spcAft>
                <a:spcPts val="0"/>
              </a:spcAft>
              <a:tabLst>
                <a:tab pos="1890395" algn="l"/>
              </a:tabLst>
            </a:pPr>
            <a:r>
              <a:rPr lang="pt-BR" altLang="zh-CN" sz="2600" kern="100" dirty="0">
                <a:latin typeface="Times New Roman"/>
                <a:ea typeface="华文细黑"/>
                <a:cs typeface="Courier New"/>
              </a:rPr>
              <a:t>C.2</a:t>
            </a:r>
            <a:r>
              <a:rPr lang="pt-BR" altLang="zh-CN" sz="2600" i="1" kern="100" dirty="0">
                <a:latin typeface="Times New Roman"/>
                <a:ea typeface="华文细黑"/>
                <a:cs typeface="Courier New"/>
              </a:rPr>
              <a:t>ab</a:t>
            </a:r>
            <a:r>
              <a:rPr lang="pt-BR" altLang="zh-CN" sz="2600" kern="100" dirty="0">
                <a:latin typeface="Times New Roman"/>
                <a:ea typeface="华文细黑"/>
                <a:cs typeface="Courier New"/>
              </a:rPr>
              <a:t>  	</a:t>
            </a:r>
            <a:r>
              <a:rPr lang="pt-BR" altLang="zh-CN" sz="2600" kern="100" dirty="0" smtClean="0">
                <a:latin typeface="Times New Roman"/>
                <a:ea typeface="华文细黑"/>
                <a:cs typeface="Courier New"/>
              </a:rPr>
              <a:t>		D.</a:t>
            </a:r>
            <a:r>
              <a:rPr lang="pt-BR" altLang="zh-CN" sz="2600" i="1" kern="100" dirty="0" smtClean="0">
                <a:latin typeface="Times New Roman"/>
                <a:ea typeface="华文细黑"/>
                <a:cs typeface="Courier New"/>
              </a:rPr>
              <a:t>a</a:t>
            </a:r>
            <a:r>
              <a:rPr lang="pt-BR" altLang="zh-CN" sz="2600" kern="100" baseline="30000" dirty="0" smtClean="0">
                <a:latin typeface="Times New Roman"/>
                <a:ea typeface="华文细黑"/>
                <a:cs typeface="Courier New"/>
              </a:rPr>
              <a:t>2</a:t>
            </a:r>
            <a:r>
              <a:rPr lang="zh-CN" altLang="zh-CN" sz="2600" kern="100" dirty="0">
                <a:latin typeface="Times New Roman"/>
                <a:ea typeface="华文细黑"/>
                <a:cs typeface="Times New Roman"/>
              </a:rPr>
              <a:t>＋</a:t>
            </a:r>
            <a:r>
              <a:rPr lang="pt-BR" altLang="zh-CN" sz="2600" i="1" kern="100" dirty="0">
                <a:latin typeface="Times New Roman"/>
                <a:ea typeface="华文细黑"/>
                <a:cs typeface="Courier New"/>
              </a:rPr>
              <a:t>b</a:t>
            </a:r>
            <a:r>
              <a:rPr lang="pt-BR" altLang="zh-CN" sz="2600" kern="100" baseline="30000" dirty="0">
                <a:latin typeface="Times New Roman"/>
                <a:ea typeface="华文细黑"/>
                <a:cs typeface="Courier New"/>
              </a:rPr>
              <a:t>2</a:t>
            </a:r>
            <a:endParaRPr lang="zh-CN" altLang="zh-CN" sz="105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xmlns="" val="5593700"/>
              </p:ext>
            </p:extLst>
          </p:nvPr>
        </p:nvGraphicFramePr>
        <p:xfrm>
          <a:off x="147513" y="896541"/>
          <a:ext cx="8816975" cy="2827337"/>
        </p:xfrm>
        <a:graphic>
          <a:graphicData uri="http://schemas.openxmlformats.org/presentationml/2006/ole">
            <p:oleObj spid="_x0000_s59428" name="文档" r:id="rId3" imgW="8813398" imgH="2834738" progId="Word.Document.12">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2104349246"/>
              </p:ext>
            </p:extLst>
          </p:nvPr>
        </p:nvGraphicFramePr>
        <p:xfrm>
          <a:off x="146620" y="3969097"/>
          <a:ext cx="9105900" cy="1050925"/>
        </p:xfrm>
        <a:graphic>
          <a:graphicData uri="http://schemas.openxmlformats.org/presentationml/2006/ole">
            <p:oleObj spid="_x0000_s59429" name="文档" r:id="rId4" imgW="9108821" imgH="1052707" progId="Word.Document.12">
              <p:embed/>
            </p:oleObj>
          </a:graphicData>
        </a:graphic>
      </p:graphicFrame>
      <p:sp>
        <p:nvSpPr>
          <p:cNvPr id="35" name="任意多边形 34">
            <a:hlinkClick r:id="rId5"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6"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7"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8"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9"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5</a:t>
            </a:r>
            <a:endParaRPr lang="zh-CN" altLang="en-US" sz="2200" dirty="0">
              <a:solidFill>
                <a:srgbClr val="0000FF"/>
              </a:solidFill>
              <a:latin typeface="Broadway" pitchFamily="82" charset="0"/>
              <a:cs typeface="Times New Roman" pitchFamily="18" charset="0"/>
            </a:endParaRPr>
          </a:p>
        </p:txBody>
      </p:sp>
      <p:sp>
        <p:nvSpPr>
          <p:cNvPr id="40" name="任意多边形 39">
            <a:hlinkClick r:id="rId10"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1"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2"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3"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4"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8" name="任意多边形 47">
            <a:hlinkClick r:id="rId15"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9" name="任意多边形 48">
            <a:hlinkClick r:id="rId16"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7" name="矩形 6"/>
          <p:cNvSpPr/>
          <p:nvPr/>
        </p:nvSpPr>
        <p:spPr>
          <a:xfrm>
            <a:off x="6228184" y="1955171"/>
            <a:ext cx="425116" cy="616579"/>
          </a:xfrm>
          <a:prstGeom prst="rect">
            <a:avLst/>
          </a:prstGeom>
        </p:spPr>
        <p:txBody>
          <a:bodyPr wrap="none">
            <a:spAutoFit/>
          </a:bodyPr>
          <a:lstStyle/>
          <a:p>
            <a:pPr algn="just">
              <a:lnSpc>
                <a:spcPct val="150000"/>
              </a:lnSpc>
              <a:spcAft>
                <a:spcPts val="0"/>
              </a:spcAft>
              <a:tabLst>
                <a:tab pos="1890395" algn="l"/>
              </a:tabLst>
            </a:pPr>
            <a:r>
              <a:rPr lang="pt-BR" altLang="zh-CN" sz="2600" kern="100" dirty="0">
                <a:solidFill>
                  <a:schemeClr val="accent6">
                    <a:lumMod val="75000"/>
                  </a:schemeClr>
                </a:solidFill>
                <a:latin typeface="Times New Roman"/>
                <a:ea typeface="华文细黑"/>
                <a:cs typeface="Courier New"/>
              </a:rPr>
              <a:t>A</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xmlns="" val="100731649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6" name="矩形 5"/>
          <p:cNvSpPr/>
          <p:nvPr/>
        </p:nvSpPr>
        <p:spPr>
          <a:xfrm>
            <a:off x="204338" y="771550"/>
            <a:ext cx="8400110" cy="1892826"/>
          </a:xfrm>
          <a:prstGeom prst="rect">
            <a:avLst/>
          </a:prstGeom>
        </p:spPr>
        <p:txBody>
          <a:bodyPr wrap="square">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6</a:t>
            </a:r>
            <a:r>
              <a:rPr lang="pt-BR" altLang="zh-CN" sz="2600" kern="100" dirty="0">
                <a:latin typeface="Times New Roman"/>
                <a:ea typeface="华文细黑"/>
                <a:cs typeface="Courier New"/>
              </a:rPr>
              <a:t>.</a:t>
            </a:r>
            <a:r>
              <a:rPr lang="zh-CN" altLang="zh-CN" sz="2600" kern="100" dirty="0">
                <a:latin typeface="Times New Roman"/>
                <a:ea typeface="华文细黑"/>
                <a:cs typeface="Times New Roman"/>
              </a:rPr>
              <a:t>设</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为曲线</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上的点，且曲线</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在点</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处切线倾斜角的取值范围</a:t>
            </a:r>
            <a:r>
              <a:rPr lang="zh-CN" altLang="zh-CN" sz="2600" kern="100" dirty="0" smtClean="0">
                <a:latin typeface="Times New Roman"/>
                <a:ea typeface="华文细黑"/>
                <a:cs typeface="Times New Roman"/>
              </a:rPr>
              <a:t>为</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则点</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横坐标的取值范围为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36" name="任意多边形 35">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6</a:t>
            </a:r>
            <a:endParaRPr lang="zh-CN" altLang="en-US" sz="2200" dirty="0">
              <a:solidFill>
                <a:srgbClr val="0000FF"/>
              </a:solidFill>
              <a:latin typeface="Broadway" pitchFamily="82" charset="0"/>
              <a:cs typeface="Times New Roman" pitchFamily="18" charset="0"/>
            </a:endParaRPr>
          </a:p>
        </p:txBody>
      </p:sp>
      <p:sp>
        <p:nvSpPr>
          <p:cNvPr id="42" name="任意多边形 41">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4" name="任意多边形 53">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5" name="任意多边形 54">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589038756"/>
              </p:ext>
            </p:extLst>
          </p:nvPr>
        </p:nvGraphicFramePr>
        <p:xfrm>
          <a:off x="4063603" y="1419622"/>
          <a:ext cx="1660525" cy="1646237"/>
        </p:xfrm>
        <a:graphic>
          <a:graphicData uri="http://schemas.openxmlformats.org/presentationml/2006/ole">
            <p:oleObj spid="_x0000_s32836" name="文档" r:id="rId15" imgW="1660804" imgH="1645979" progId="Word.Document.12">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1619434679"/>
              </p:ext>
            </p:extLst>
          </p:nvPr>
        </p:nvGraphicFramePr>
        <p:xfrm>
          <a:off x="310777" y="2787774"/>
          <a:ext cx="8221663" cy="2147887"/>
        </p:xfrm>
        <a:graphic>
          <a:graphicData uri="http://schemas.openxmlformats.org/presentationml/2006/ole">
            <p:oleObj spid="_x0000_s32837" name="文档" r:id="rId16" imgW="8221615" imgH="2148424" progId="Word.Document.12">
              <p:embed/>
            </p:oleObj>
          </a:graphicData>
        </a:graphic>
      </p:graphicFrame>
    </p:spTree>
    <p:extLst>
      <p:ext uri="{BB962C8B-B14F-4D97-AF65-F5344CB8AC3E}">
        <p14:creationId xmlns:p14="http://schemas.microsoft.com/office/powerpoint/2010/main" xmlns="" val="382107432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7" name="任意多边形 36">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6</a:t>
            </a:r>
            <a:endParaRPr lang="zh-CN" altLang="en-US" sz="2200" dirty="0">
              <a:solidFill>
                <a:srgbClr val="0000FF"/>
              </a:solidFill>
              <a:latin typeface="Broadway" pitchFamily="82" charset="0"/>
              <a:cs typeface="Times New Roman" pitchFamily="18" charset="0"/>
            </a:endParaRPr>
          </a:p>
        </p:txBody>
      </p:sp>
      <p:sp>
        <p:nvSpPr>
          <p:cNvPr id="43" name="任意多边形 42">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4" name="任意多边形 53">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5" name="任意多边形 54">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6" name="任意多边形 55">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3" name="矩形 2"/>
          <p:cNvSpPr/>
          <p:nvPr/>
        </p:nvSpPr>
        <p:spPr>
          <a:xfrm>
            <a:off x="377504" y="1254988"/>
            <a:ext cx="8388993" cy="1892826"/>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设</a:t>
            </a:r>
            <a:r>
              <a:rPr lang="pt-BR" altLang="zh-CN" sz="2600" i="1" kern="100" dirty="0">
                <a:latin typeface="Times New Roman"/>
                <a:ea typeface="华文细黑"/>
                <a:cs typeface="Courier New"/>
              </a:rPr>
              <a:t>P</a:t>
            </a:r>
            <a:r>
              <a:rPr lang="pt-BR" altLang="zh-CN" sz="2600" kern="100" dirty="0">
                <a:latin typeface="Times New Roman"/>
                <a:ea typeface="华文细黑"/>
                <a:cs typeface="Courier New"/>
              </a:rPr>
              <a:t>(</a:t>
            </a:r>
            <a:r>
              <a:rPr lang="pt-BR" altLang="zh-CN" sz="2600" i="1" kern="100" dirty="0">
                <a:latin typeface="Times New Roman"/>
                <a:ea typeface="华文细黑"/>
                <a:cs typeface="Courier New"/>
              </a:rPr>
              <a:t>x</a:t>
            </a:r>
            <a:r>
              <a:rPr lang="pt-BR" altLang="zh-CN" sz="2600" kern="100" baseline="-25000" dirty="0">
                <a:latin typeface="Times New Roman"/>
                <a:ea typeface="华文细黑"/>
                <a:cs typeface="Courier New"/>
              </a:rPr>
              <a:t>0</a:t>
            </a:r>
            <a:r>
              <a:rPr lang="zh-CN" altLang="zh-CN" sz="2600" kern="100" dirty="0">
                <a:latin typeface="Times New Roman"/>
                <a:ea typeface="华文细黑"/>
                <a:cs typeface="Times New Roman"/>
              </a:rPr>
              <a:t>，</a:t>
            </a:r>
            <a:r>
              <a:rPr lang="pt-BR" altLang="zh-CN" sz="2600" i="1" kern="100" dirty="0">
                <a:latin typeface="Times New Roman"/>
                <a:ea typeface="华文细黑"/>
                <a:cs typeface="Courier New"/>
              </a:rPr>
              <a:t>y</a:t>
            </a:r>
            <a:r>
              <a:rPr lang="pt-BR" altLang="zh-CN" sz="2600" kern="100" baseline="-25000" dirty="0">
                <a:latin typeface="Times New Roman"/>
                <a:ea typeface="华文细黑"/>
                <a:cs typeface="Courier New"/>
              </a:rPr>
              <a:t>0</a:t>
            </a:r>
            <a:r>
              <a:rPr lang="pt-BR" altLang="zh-CN" sz="2600" kern="100" dirty="0">
                <a:latin typeface="Times New Roman"/>
                <a:ea typeface="华文细黑"/>
                <a:cs typeface="Courier New"/>
              </a:rPr>
              <a:t>)</a:t>
            </a:r>
            <a:r>
              <a:rPr lang="zh-CN" altLang="zh-CN" sz="2600" kern="100" dirty="0">
                <a:latin typeface="Times New Roman"/>
                <a:ea typeface="华文细黑"/>
                <a:cs typeface="Times New Roman"/>
              </a:rPr>
              <a:t>，倾斜角为</a:t>
            </a:r>
            <a:r>
              <a:rPr lang="en-US" altLang="zh-CN" sz="2600" i="1" kern="100" dirty="0">
                <a:latin typeface="Times New Roman"/>
                <a:ea typeface="华文细黑"/>
                <a:cs typeface="Courier New"/>
              </a:rPr>
              <a:t>α</a:t>
            </a:r>
            <a:r>
              <a:rPr lang="zh-CN" altLang="zh-CN" sz="2600" kern="100" dirty="0">
                <a:latin typeface="Times New Roman"/>
                <a:ea typeface="华文细黑"/>
                <a:cs typeface="Times New Roman"/>
              </a:rPr>
              <a:t>，</a:t>
            </a:r>
            <a:r>
              <a:rPr lang="pt-BR" altLang="zh-CN" sz="2600" kern="100" dirty="0">
                <a:latin typeface="Times New Roman"/>
                <a:ea typeface="华文细黑"/>
                <a:cs typeface="Courier New"/>
              </a:rPr>
              <a:t>0</a:t>
            </a:r>
            <a:r>
              <a:rPr lang="pt-BR" altLang="zh-CN" sz="2600" kern="100" dirty="0">
                <a:latin typeface="宋体"/>
                <a:ea typeface="华文细黑"/>
                <a:cs typeface="Times New Roman"/>
              </a:rPr>
              <a:t>≤</a:t>
            </a:r>
            <a:r>
              <a:rPr lang="pt-BR" altLang="zh-CN" sz="2600" kern="100" dirty="0">
                <a:latin typeface="Times New Roman"/>
                <a:ea typeface="华文细黑"/>
                <a:cs typeface="Courier New"/>
              </a:rPr>
              <a:t>tan </a:t>
            </a:r>
            <a:r>
              <a:rPr lang="en-US" altLang="zh-CN" sz="2600" i="1" kern="100" dirty="0">
                <a:latin typeface="Times New Roman"/>
                <a:ea typeface="华文细黑"/>
                <a:cs typeface="Courier New"/>
              </a:rPr>
              <a:t>α</a:t>
            </a:r>
            <a:r>
              <a:rPr lang="pt-BR" altLang="zh-CN" sz="2600" kern="100" dirty="0">
                <a:latin typeface="宋体"/>
                <a:ea typeface="华文细黑"/>
                <a:cs typeface="Times New Roman"/>
              </a:rPr>
              <a:t>≤</a:t>
            </a:r>
            <a:r>
              <a:rPr lang="pt-BR" altLang="zh-CN" sz="2600" kern="100" dirty="0">
                <a:latin typeface="Times New Roman"/>
                <a:ea typeface="华文细黑"/>
                <a:cs typeface="Courier New"/>
              </a:rPr>
              <a:t>1</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pt-BR" altLang="zh-CN" sz="2600" i="1" kern="100" dirty="0">
                <a:latin typeface="Times New Roman"/>
                <a:ea typeface="华文细黑"/>
                <a:cs typeface="Courier New"/>
              </a:rPr>
              <a:t>f</a:t>
            </a:r>
            <a:r>
              <a:rPr lang="pt-BR" altLang="zh-CN" sz="2600" kern="100" dirty="0">
                <a:latin typeface="Times New Roman"/>
                <a:ea typeface="华文细黑"/>
                <a:cs typeface="Courier New"/>
              </a:rPr>
              <a:t>(</a:t>
            </a:r>
            <a:r>
              <a:rPr lang="pt-BR" altLang="zh-CN" sz="2600" i="1" kern="100" dirty="0">
                <a:latin typeface="Times New Roman"/>
                <a:ea typeface="华文细黑"/>
                <a:cs typeface="Courier New"/>
              </a:rPr>
              <a:t>x</a:t>
            </a:r>
            <a:r>
              <a:rPr lang="pt-BR"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pt-BR" altLang="zh-CN" sz="2600" i="1" kern="100" dirty="0">
                <a:latin typeface="Times New Roman"/>
                <a:ea typeface="华文细黑"/>
                <a:cs typeface="Courier New"/>
              </a:rPr>
              <a:t>x</a:t>
            </a:r>
            <a:r>
              <a:rPr lang="pt-BR"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pt-BR" altLang="zh-CN" sz="2600" kern="100" dirty="0">
                <a:latin typeface="Times New Roman"/>
                <a:ea typeface="华文细黑"/>
                <a:cs typeface="Courier New"/>
              </a:rPr>
              <a:t>2</a:t>
            </a:r>
            <a:r>
              <a:rPr lang="pt-BR"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pt-BR" altLang="zh-CN" sz="2600" kern="100" dirty="0">
                <a:latin typeface="Times New Roman"/>
                <a:ea typeface="华文细黑"/>
                <a:cs typeface="Courier New"/>
              </a:rPr>
              <a:t>3</a:t>
            </a:r>
            <a:r>
              <a:rPr lang="zh-CN" altLang="zh-CN" sz="2600" kern="100" dirty="0">
                <a:latin typeface="Times New Roman"/>
                <a:ea typeface="华文细黑"/>
                <a:cs typeface="Times New Roman"/>
              </a:rPr>
              <a:t>，</a:t>
            </a:r>
            <a:r>
              <a:rPr lang="pt-BR" altLang="zh-CN" sz="2600" i="1" kern="100" dirty="0">
                <a:latin typeface="Times New Roman"/>
                <a:ea typeface="华文细黑"/>
                <a:cs typeface="Courier New"/>
              </a:rPr>
              <a:t>f</a:t>
            </a:r>
            <a:r>
              <a:rPr lang="pt-BR" altLang="zh-CN" sz="2600" kern="100" dirty="0">
                <a:latin typeface="宋体"/>
                <a:ea typeface="华文细黑"/>
                <a:cs typeface="Times New Roman"/>
              </a:rPr>
              <a:t>′</a:t>
            </a:r>
            <a:r>
              <a:rPr lang="pt-BR" altLang="zh-CN" sz="2600" kern="100" dirty="0">
                <a:latin typeface="Times New Roman"/>
                <a:ea typeface="华文细黑"/>
                <a:cs typeface="Courier New"/>
              </a:rPr>
              <a:t>(</a:t>
            </a:r>
            <a:r>
              <a:rPr lang="pt-BR" altLang="zh-CN" sz="2600" i="1" kern="100" dirty="0">
                <a:latin typeface="Times New Roman"/>
                <a:ea typeface="华文细黑"/>
                <a:cs typeface="Courier New"/>
              </a:rPr>
              <a:t>x</a:t>
            </a:r>
            <a:r>
              <a:rPr lang="pt-BR"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pt-BR" altLang="zh-CN" sz="2600" kern="100" dirty="0">
                <a:latin typeface="Times New Roman"/>
                <a:ea typeface="华文细黑"/>
                <a:cs typeface="Courier New"/>
              </a:rPr>
              <a:t>2</a:t>
            </a:r>
            <a:r>
              <a:rPr lang="pt-BR"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pt-BR" altLang="zh-CN" sz="2600" kern="100" dirty="0">
                <a:latin typeface="Times New Roman"/>
                <a:ea typeface="华文细黑"/>
                <a:cs typeface="Courier New"/>
              </a:rPr>
              <a:t>2,0</a:t>
            </a:r>
            <a:r>
              <a:rPr lang="pt-BR" altLang="zh-CN" sz="2600" kern="100" dirty="0">
                <a:latin typeface="宋体"/>
                <a:ea typeface="华文细黑"/>
                <a:cs typeface="Times New Roman"/>
              </a:rPr>
              <a:t>≤</a:t>
            </a:r>
            <a:r>
              <a:rPr lang="pt-BR" altLang="zh-CN" sz="2600" kern="100" dirty="0">
                <a:latin typeface="Times New Roman"/>
                <a:ea typeface="华文细黑"/>
                <a:cs typeface="Courier New"/>
              </a:rPr>
              <a:t>2</a:t>
            </a:r>
            <a:r>
              <a:rPr lang="pt-BR" altLang="zh-CN" sz="2600" i="1" kern="100" dirty="0">
                <a:latin typeface="Times New Roman"/>
                <a:ea typeface="华文细黑"/>
                <a:cs typeface="Courier New"/>
              </a:rPr>
              <a:t>x</a:t>
            </a:r>
            <a:r>
              <a:rPr lang="pt-BR" altLang="zh-CN" sz="2600" kern="100" baseline="-25000" dirty="0">
                <a:latin typeface="Times New Roman"/>
                <a:ea typeface="华文细黑"/>
                <a:cs typeface="Courier New"/>
              </a:rPr>
              <a:t>0</a:t>
            </a:r>
            <a:r>
              <a:rPr lang="zh-CN" altLang="zh-CN" sz="2600" kern="100" dirty="0">
                <a:latin typeface="Times New Roman"/>
                <a:ea typeface="华文细黑"/>
                <a:cs typeface="Times New Roman"/>
              </a:rPr>
              <a:t>＋</a:t>
            </a:r>
            <a:r>
              <a:rPr lang="pt-BR" altLang="zh-CN" sz="2600" kern="100" dirty="0">
                <a:latin typeface="Times New Roman"/>
                <a:ea typeface="华文细黑"/>
                <a:cs typeface="Courier New"/>
              </a:rPr>
              <a:t>2</a:t>
            </a:r>
            <a:r>
              <a:rPr lang="pt-BR" altLang="zh-CN" sz="2600" kern="100" dirty="0">
                <a:latin typeface="宋体"/>
                <a:ea typeface="华文细黑"/>
                <a:cs typeface="Times New Roman"/>
              </a:rPr>
              <a:t>≤</a:t>
            </a:r>
            <a:r>
              <a:rPr lang="pt-BR"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pt-BR" altLang="zh-CN" sz="2600" kern="100" dirty="0">
                <a:latin typeface="Times New Roman"/>
                <a:ea typeface="华文细黑"/>
                <a:cs typeface="Courier New"/>
              </a:rPr>
              <a:t>1</a:t>
            </a:r>
            <a:r>
              <a:rPr lang="pt-BR" altLang="zh-CN" sz="2600" kern="100" dirty="0">
                <a:latin typeface="宋体"/>
                <a:ea typeface="华文细黑"/>
                <a:cs typeface="Times New Roman"/>
              </a:rPr>
              <a:t>≤</a:t>
            </a:r>
            <a:r>
              <a:rPr lang="pt-BR" altLang="zh-CN" sz="2600" i="1" kern="100" dirty="0">
                <a:latin typeface="Times New Roman"/>
                <a:ea typeface="华文细黑"/>
                <a:cs typeface="Courier New"/>
              </a:rPr>
              <a:t>x</a:t>
            </a:r>
            <a:r>
              <a:rPr lang="pt-BR" altLang="zh-CN" sz="2600" kern="100" baseline="-25000" dirty="0">
                <a:latin typeface="Times New Roman"/>
                <a:ea typeface="华文细黑"/>
                <a:cs typeface="Courier New"/>
              </a:rPr>
              <a:t>0</a:t>
            </a:r>
            <a:r>
              <a:rPr lang="pt-BR"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zh-CN" altLang="zh-CN" sz="2600" kern="100" dirty="0">
                <a:latin typeface="Times New Roman"/>
                <a:ea typeface="华文细黑"/>
                <a:cs typeface="Times New Roman"/>
              </a:rPr>
              <a:t>故选</a:t>
            </a:r>
            <a:r>
              <a:rPr lang="pt-BR" altLang="zh-CN" sz="2600" kern="100" dirty="0">
                <a:latin typeface="Times New Roman"/>
                <a:ea typeface="华文细黑"/>
                <a:cs typeface="Courier New"/>
              </a:rPr>
              <a:t>A.</a:t>
            </a:r>
            <a:endParaRPr lang="zh-CN" altLang="zh-CN" sz="260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xmlns="" val="3301703306"/>
              </p:ext>
            </p:extLst>
          </p:nvPr>
        </p:nvGraphicFramePr>
        <p:xfrm>
          <a:off x="972930" y="2427734"/>
          <a:ext cx="441325" cy="914400"/>
        </p:xfrm>
        <a:graphic>
          <a:graphicData uri="http://schemas.openxmlformats.org/presentationml/2006/ole">
            <p:oleObj spid="_x0000_s62498" name="文档" r:id="rId15" imgW="441393" imgH="914433" progId="Word.Document.12">
              <p:embed/>
            </p:oleObj>
          </a:graphicData>
        </a:graphic>
      </p:graphicFrame>
      <p:sp>
        <p:nvSpPr>
          <p:cNvPr id="6" name="矩形 5"/>
          <p:cNvSpPr/>
          <p:nvPr/>
        </p:nvSpPr>
        <p:spPr>
          <a:xfrm>
            <a:off x="395536" y="3178409"/>
            <a:ext cx="1425390" cy="617477"/>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pt-BR" altLang="zh-CN" sz="2600" kern="100" dirty="0">
                <a:solidFill>
                  <a:schemeClr val="accent6">
                    <a:lumMod val="75000"/>
                  </a:schemeClr>
                </a:solidFill>
                <a:latin typeface="Times New Roman"/>
                <a:ea typeface="华文细黑"/>
                <a:cs typeface="Courier New"/>
              </a:rPr>
              <a:t>A</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xmlns="" val="141299681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50738" y="750932"/>
            <a:ext cx="8646661" cy="1892826"/>
          </a:xfrm>
          <a:prstGeom prst="rect">
            <a:avLst/>
          </a:prstGeom>
          <a:noFill/>
        </p:spPr>
        <p:txBody>
          <a:bodyPr wrap="square" rtlCol="0">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7.</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为</a:t>
            </a:r>
            <a:r>
              <a:rPr lang="zh-CN" altLang="zh-CN" sz="2600" kern="100" dirty="0" smtClean="0">
                <a:latin typeface="Times New Roman"/>
                <a:ea typeface="华文细黑"/>
                <a:cs typeface="Times New Roman"/>
              </a:rPr>
              <a:t>双曲线</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右支上一点，</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N</a:t>
            </a:r>
            <a:r>
              <a:rPr lang="zh-CN" altLang="zh-CN" sz="2600" kern="100" dirty="0">
                <a:latin typeface="Times New Roman"/>
                <a:ea typeface="华文细黑"/>
                <a:cs typeface="Times New Roman"/>
              </a:rPr>
              <a:t>分别是圆</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5)</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zh-CN" altLang="zh-CN" sz="2600" kern="100" dirty="0">
                <a:latin typeface="Times New Roman"/>
                <a:ea typeface="华文细黑"/>
                <a:cs typeface="Times New Roman"/>
              </a:rPr>
              <a:t>和圆</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5)</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y</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上的点，则</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PM</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PN</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的最大值为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6" name="任意多边形 35">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7</a:t>
            </a:r>
            <a:endParaRPr lang="zh-CN" altLang="en-US" sz="2200" dirty="0">
              <a:solidFill>
                <a:srgbClr val="0000FF"/>
              </a:solidFill>
              <a:latin typeface="Broadway" pitchFamily="82" charset="0"/>
              <a:cs typeface="Times New Roman" pitchFamily="18" charset="0"/>
            </a:endParaRPr>
          </a:p>
        </p:txBody>
      </p:sp>
      <p:sp>
        <p:nvSpPr>
          <p:cNvPr id="43" name="任意多边形 42">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6" name="任意多边形 45">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7" name="任意多边形 46">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1898616291"/>
              </p:ext>
            </p:extLst>
          </p:nvPr>
        </p:nvGraphicFramePr>
        <p:xfrm>
          <a:off x="2158687" y="746177"/>
          <a:ext cx="1628366" cy="806324"/>
        </p:xfrm>
        <a:graphic>
          <a:graphicData uri="http://schemas.openxmlformats.org/presentationml/2006/ole">
            <p:oleObj spid="_x0000_s34859" name="文档" r:id="rId15" imgW="1645323" imgH="815069" progId="Word.Document.12">
              <p:embed/>
            </p:oleObj>
          </a:graphicData>
        </a:graphic>
      </p:graphicFrame>
      <p:sp>
        <p:nvSpPr>
          <p:cNvPr id="5" name="矩形 4"/>
          <p:cNvSpPr/>
          <p:nvPr/>
        </p:nvSpPr>
        <p:spPr>
          <a:xfrm>
            <a:off x="179512" y="2571750"/>
            <a:ext cx="6336704" cy="1292662"/>
          </a:xfrm>
          <a:prstGeom prst="rect">
            <a:avLst/>
          </a:prstGeom>
        </p:spPr>
        <p:txBody>
          <a:bodyPr wrap="square">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A.6  	</a:t>
            </a:r>
            <a:r>
              <a:rPr lang="en-US" altLang="zh-CN" sz="2600" kern="100" dirty="0" smtClean="0">
                <a:latin typeface="Times New Roman"/>
                <a:ea typeface="华文细黑"/>
                <a:cs typeface="Courier New"/>
              </a:rPr>
              <a:t>		B.7</a:t>
            </a:r>
            <a:endParaRPr lang="zh-CN" altLang="zh-CN" sz="2600" kern="100" dirty="0">
              <a:latin typeface="宋体"/>
              <a:cs typeface="Courier New"/>
            </a:endParaRPr>
          </a:p>
          <a:p>
            <a:pPr algn="just">
              <a:lnSpc>
                <a:spcPct val="150000"/>
              </a:lnSpc>
              <a:spcAft>
                <a:spcPts val="0"/>
              </a:spcAft>
              <a:tabLst>
                <a:tab pos="1890395" algn="l"/>
              </a:tabLst>
            </a:pPr>
            <a:r>
              <a:rPr lang="en-US" altLang="zh-CN" sz="2600" kern="100" dirty="0">
                <a:latin typeface="Times New Roman"/>
                <a:ea typeface="华文细黑"/>
                <a:cs typeface="Courier New"/>
              </a:rPr>
              <a:t>C.8  	</a:t>
            </a:r>
            <a:r>
              <a:rPr lang="en-US" altLang="zh-CN" sz="2600" kern="100" dirty="0" smtClean="0">
                <a:latin typeface="Times New Roman"/>
                <a:ea typeface="华文细黑"/>
                <a:cs typeface="Courier New"/>
              </a:rPr>
              <a:t>		D.9</a:t>
            </a:r>
            <a:endParaRPr lang="zh-CN" altLang="zh-CN" sz="2600" kern="100" dirty="0">
              <a:effectLst/>
              <a:latin typeface="宋体"/>
              <a:cs typeface="Courier New"/>
            </a:endParaRPr>
          </a:p>
        </p:txBody>
      </p:sp>
      <p:sp>
        <p:nvSpPr>
          <p:cNvPr id="7" name="矩形 6"/>
          <p:cNvSpPr/>
          <p:nvPr/>
        </p:nvSpPr>
        <p:spPr>
          <a:xfrm>
            <a:off x="149091" y="3852019"/>
            <a:ext cx="7519253" cy="1292662"/>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设双曲线的左、右焦点分别为</a:t>
            </a:r>
            <a:r>
              <a:rPr lang="en-US" altLang="zh-CN" sz="2600" i="1" kern="100" dirty="0">
                <a:latin typeface="Times New Roman"/>
                <a:ea typeface="华文细黑"/>
                <a:cs typeface="Courier New"/>
              </a:rPr>
              <a:t>F</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则其分别为已知两圆的圆心</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spTree>
    <p:extLst>
      <p:ext uri="{BB962C8B-B14F-4D97-AF65-F5344CB8AC3E}">
        <p14:creationId xmlns:p14="http://schemas.microsoft.com/office/powerpoint/2010/main" xmlns="" val="287247499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6" name="任意多边形 35">
            <a:hlinkClick r:id="rId2"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3"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4"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5"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6"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7"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8"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7</a:t>
            </a:r>
            <a:endParaRPr lang="zh-CN" altLang="en-US" sz="2200" dirty="0">
              <a:solidFill>
                <a:srgbClr val="0000FF"/>
              </a:solidFill>
              <a:latin typeface="Broadway" pitchFamily="82" charset="0"/>
              <a:cs typeface="Times New Roman" pitchFamily="18" charset="0"/>
            </a:endParaRPr>
          </a:p>
        </p:txBody>
      </p:sp>
      <p:sp>
        <p:nvSpPr>
          <p:cNvPr id="43" name="任意多边形 42">
            <a:hlinkClick r:id="rId9"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0"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1"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6" name="任意多边形 45">
            <a:hlinkClick r:id="rId12"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7" name="任意多边形 46">
            <a:hlinkClick r:id="rId13"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4" name="矩形 3"/>
          <p:cNvSpPr/>
          <p:nvPr/>
        </p:nvSpPr>
        <p:spPr>
          <a:xfrm>
            <a:off x="406876" y="1158880"/>
            <a:ext cx="8557612" cy="2492990"/>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由已知</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PF</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PF</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6.</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要使</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PM</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PN</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最大，需</a:t>
            </a:r>
            <a:r>
              <a:rPr lang="en-US" altLang="zh-CN" sz="2600" i="1" kern="100" dirty="0">
                <a:latin typeface="Times New Roman"/>
                <a:ea typeface="华文细黑"/>
                <a:cs typeface="Courier New"/>
              </a:rPr>
              <a:t>PM</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PN</a:t>
            </a:r>
            <a:r>
              <a:rPr lang="zh-CN" altLang="zh-CN" sz="2600" kern="100" dirty="0">
                <a:latin typeface="Times New Roman"/>
                <a:ea typeface="华文细黑"/>
                <a:cs typeface="Times New Roman"/>
              </a:rPr>
              <a:t>分别过</a:t>
            </a:r>
            <a:r>
              <a:rPr lang="en-US" altLang="zh-CN" sz="2600" i="1" kern="100" dirty="0">
                <a:latin typeface="Times New Roman"/>
                <a:ea typeface="华文细黑"/>
                <a:cs typeface="Courier New"/>
              </a:rPr>
              <a:t>F</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F</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点即可</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tabLst>
                <a:tab pos="1890395" algn="l"/>
              </a:tabLst>
            </a:pPr>
            <a:r>
              <a:rPr lang="en-US" altLang="zh-CN" sz="2600" kern="100" dirty="0">
                <a:latin typeface="宋体"/>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PM</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PN</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max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PF</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PF</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PF</a:t>
            </a:r>
            <a:r>
              <a:rPr lang="en-US" altLang="zh-CN" sz="2600" kern="100" baseline="-25000" dirty="0">
                <a:latin typeface="Times New Roman"/>
                <a:ea typeface="华文细黑"/>
                <a:cs typeface="Courier New"/>
              </a:rPr>
              <a:t>1</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PF</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9</a:t>
            </a:r>
            <a:r>
              <a:rPr lang="en-US" altLang="zh-CN" sz="2600" kern="100" dirty="0" smtClean="0">
                <a:latin typeface="Times New Roman"/>
                <a:ea typeface="华文细黑"/>
                <a:cs typeface="Courier New"/>
              </a:rPr>
              <a:t>.</a:t>
            </a:r>
          </a:p>
        </p:txBody>
      </p:sp>
      <p:sp>
        <p:nvSpPr>
          <p:cNvPr id="7" name="矩形 6"/>
          <p:cNvSpPr/>
          <p:nvPr/>
        </p:nvSpPr>
        <p:spPr>
          <a:xfrm>
            <a:off x="554322" y="3610457"/>
            <a:ext cx="1425390" cy="617477"/>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华文细黑"/>
                <a:cs typeface="Courier New"/>
              </a:rPr>
              <a:t>D</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xmlns="" val="132827570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blinds(horizontal)">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graphicFrame>
        <p:nvGraphicFramePr>
          <p:cNvPr id="3" name="对象 2"/>
          <p:cNvGraphicFramePr>
            <a:graphicFrameLocks noChangeAspect="1"/>
          </p:cNvGraphicFramePr>
          <p:nvPr>
            <p:extLst>
              <p:ext uri="{D42A27DB-BD31-4B8C-83A1-F6EECF244321}">
                <p14:modId xmlns:p14="http://schemas.microsoft.com/office/powerpoint/2010/main" xmlns="" val="1535998877"/>
              </p:ext>
            </p:extLst>
          </p:nvPr>
        </p:nvGraphicFramePr>
        <p:xfrm>
          <a:off x="243182" y="808241"/>
          <a:ext cx="8505282" cy="1907525"/>
        </p:xfrm>
        <a:graphic>
          <a:graphicData uri="http://schemas.openxmlformats.org/presentationml/2006/ole">
            <p:oleObj spid="_x0000_s7293" name="文档" r:id="rId3" imgW="8765900" imgH="1971302" progId="Word.Document.12">
              <p:embed/>
            </p:oleObj>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xmlns="" val="3256879764"/>
              </p:ext>
            </p:extLst>
          </p:nvPr>
        </p:nvGraphicFramePr>
        <p:xfrm>
          <a:off x="251520" y="2571750"/>
          <a:ext cx="7110413" cy="1317625"/>
        </p:xfrm>
        <a:graphic>
          <a:graphicData uri="http://schemas.openxmlformats.org/presentationml/2006/ole">
            <p:oleObj spid="_x0000_s7294" name="文档" r:id="rId4" imgW="7112775" imgH="1325485" progId="Word.Document.12">
              <p:embed/>
            </p:oleObj>
          </a:graphicData>
        </a:graphic>
      </p:graphicFrame>
      <p:sp>
        <p:nvSpPr>
          <p:cNvPr id="37" name="任意多边形 36">
            <a:hlinkClick r:id="rId5"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6"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7"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8"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9"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0"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1"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2"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8</a:t>
            </a:r>
            <a:endParaRPr lang="zh-CN" altLang="en-US" sz="2200" dirty="0">
              <a:solidFill>
                <a:srgbClr val="0000FF"/>
              </a:solidFill>
              <a:latin typeface="Broadway" pitchFamily="82" charset="0"/>
              <a:cs typeface="Times New Roman" pitchFamily="18" charset="0"/>
            </a:endParaRPr>
          </a:p>
        </p:txBody>
      </p:sp>
      <p:sp>
        <p:nvSpPr>
          <p:cNvPr id="49" name="任意多边形 48">
            <a:hlinkClick r:id="rId13"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0" name="任意多边形 49">
            <a:hlinkClick r:id="rId14"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15"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6"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20" name="对象 19"/>
          <p:cNvGraphicFramePr>
            <a:graphicFrameLocks noChangeAspect="1"/>
          </p:cNvGraphicFramePr>
          <p:nvPr>
            <p:extLst>
              <p:ext uri="{D42A27DB-BD31-4B8C-83A1-F6EECF244321}">
                <p14:modId xmlns:p14="http://schemas.microsoft.com/office/powerpoint/2010/main" xmlns="" val="823201865"/>
              </p:ext>
            </p:extLst>
          </p:nvPr>
        </p:nvGraphicFramePr>
        <p:xfrm>
          <a:off x="251520" y="3559175"/>
          <a:ext cx="7108825" cy="1317625"/>
        </p:xfrm>
        <a:graphic>
          <a:graphicData uri="http://schemas.openxmlformats.org/presentationml/2006/ole">
            <p:oleObj spid="_x0000_s7295" name="文档" r:id="rId17" imgW="7112775" imgH="1325485" progId="Word.Document.12">
              <p:embed/>
            </p:oleObj>
          </a:graphicData>
        </a:graphic>
      </p:graphicFrame>
    </p:spTree>
    <p:extLst>
      <p:ext uri="{BB962C8B-B14F-4D97-AF65-F5344CB8AC3E}">
        <p14:creationId xmlns:p14="http://schemas.microsoft.com/office/powerpoint/2010/main" xmlns="" val="426550058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graphicFrame>
        <p:nvGraphicFramePr>
          <p:cNvPr id="3" name="对象 2"/>
          <p:cNvGraphicFramePr>
            <a:graphicFrameLocks noChangeAspect="1"/>
          </p:cNvGraphicFramePr>
          <p:nvPr>
            <p:extLst>
              <p:ext uri="{D42A27DB-BD31-4B8C-83A1-F6EECF244321}">
                <p14:modId xmlns:p14="http://schemas.microsoft.com/office/powerpoint/2010/main" xmlns="" val="2868553169"/>
              </p:ext>
            </p:extLst>
          </p:nvPr>
        </p:nvGraphicFramePr>
        <p:xfrm>
          <a:off x="683568" y="794072"/>
          <a:ext cx="7108825" cy="1417638"/>
        </p:xfrm>
        <a:graphic>
          <a:graphicData uri="http://schemas.openxmlformats.org/presentationml/2006/ole">
            <p:oleObj spid="_x0000_s63524" name="文档" r:id="rId3" imgW="7112775" imgH="1325485" progId="Word.Document.12">
              <p:embed/>
            </p:oleObj>
          </a:graphicData>
        </a:graphic>
      </p:graphicFrame>
      <p:sp>
        <p:nvSpPr>
          <p:cNvPr id="37" name="任意多边形 36">
            <a:hlinkClick r:id="rId4"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5"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6"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7"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8"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9"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0"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1"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8</a:t>
            </a:r>
            <a:endParaRPr lang="zh-CN" altLang="en-US" sz="2200" dirty="0">
              <a:solidFill>
                <a:srgbClr val="0000FF"/>
              </a:solidFill>
              <a:latin typeface="Broadway" pitchFamily="82" charset="0"/>
              <a:cs typeface="Times New Roman" pitchFamily="18" charset="0"/>
            </a:endParaRPr>
          </a:p>
        </p:txBody>
      </p:sp>
      <p:sp>
        <p:nvSpPr>
          <p:cNvPr id="49" name="任意多边形 48">
            <a:hlinkClick r:id="rId12"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0" name="任意多边形 49">
            <a:hlinkClick r:id="rId13"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14"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5"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5" name="矩形 4"/>
          <p:cNvSpPr/>
          <p:nvPr/>
        </p:nvSpPr>
        <p:spPr>
          <a:xfrm>
            <a:off x="539552" y="1783207"/>
            <a:ext cx="7747094" cy="1220591"/>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转化为</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是方程</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的两个根</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且</a:t>
            </a:r>
            <a:r>
              <a:rPr lang="en-US" altLang="zh-CN" sz="2600" i="1" kern="100" dirty="0">
                <a:latin typeface="Times New Roman"/>
                <a:ea typeface="华文细黑"/>
                <a:cs typeface="Courier New"/>
              </a:rPr>
              <a:t>a</a:t>
            </a:r>
            <a:r>
              <a:rPr lang="en-US" altLang="zh-CN" sz="2600" kern="100" dirty="0">
                <a:latin typeface="Times New Roman"/>
                <a:ea typeface="华文细黑"/>
                <a:cs typeface="Courier New"/>
              </a:rPr>
              <a:t>&lt;0)</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graphicFrame>
        <p:nvGraphicFramePr>
          <p:cNvPr id="6" name="对象 5"/>
          <p:cNvGraphicFramePr>
            <a:graphicFrameLocks noChangeAspect="1"/>
          </p:cNvGraphicFramePr>
          <p:nvPr>
            <p:extLst>
              <p:ext uri="{D42A27DB-BD31-4B8C-83A1-F6EECF244321}">
                <p14:modId xmlns:p14="http://schemas.microsoft.com/office/powerpoint/2010/main" xmlns="" val="2480562570"/>
              </p:ext>
            </p:extLst>
          </p:nvPr>
        </p:nvGraphicFramePr>
        <p:xfrm>
          <a:off x="539552" y="3201516"/>
          <a:ext cx="3748088" cy="1314450"/>
        </p:xfrm>
        <a:graphic>
          <a:graphicData uri="http://schemas.openxmlformats.org/presentationml/2006/ole">
            <p:oleObj spid="_x0000_s63525" name="文档" r:id="rId16" imgW="3748600" imgH="1314767" progId="Word.Document.12">
              <p:embed/>
            </p:oleObj>
          </a:graphicData>
        </a:graphic>
      </p:graphicFrame>
    </p:spTree>
    <p:extLst>
      <p:ext uri="{BB962C8B-B14F-4D97-AF65-F5344CB8AC3E}">
        <p14:creationId xmlns:p14="http://schemas.microsoft.com/office/powerpoint/2010/main" xmlns="" val="186015947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graphicFrame>
        <p:nvGraphicFramePr>
          <p:cNvPr id="3" name="对象 2"/>
          <p:cNvGraphicFramePr>
            <a:graphicFrameLocks noChangeAspect="1"/>
          </p:cNvGraphicFramePr>
          <p:nvPr>
            <p:extLst>
              <p:ext uri="{D42A27DB-BD31-4B8C-83A1-F6EECF244321}">
                <p14:modId xmlns:p14="http://schemas.microsoft.com/office/powerpoint/2010/main" xmlns="" val="1887646267"/>
              </p:ext>
            </p:extLst>
          </p:nvPr>
        </p:nvGraphicFramePr>
        <p:xfrm>
          <a:off x="616843" y="1059582"/>
          <a:ext cx="6547445" cy="1390491"/>
        </p:xfrm>
        <a:graphic>
          <a:graphicData uri="http://schemas.openxmlformats.org/presentationml/2006/ole">
            <p:oleObj spid="_x0000_s97306" name="文档" r:id="rId3" imgW="7112775" imgH="1325485" progId="Word.Document.12">
              <p:embed/>
            </p:oleObj>
          </a:graphicData>
        </a:graphic>
      </p:graphicFrame>
      <p:sp>
        <p:nvSpPr>
          <p:cNvPr id="37" name="任意多边形 36">
            <a:hlinkClick r:id="rId4"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5"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9" name="任意多边形 38">
            <a:hlinkClick r:id="rId6"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7"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8"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9"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0"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1"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8</a:t>
            </a:r>
            <a:endParaRPr lang="zh-CN" altLang="en-US" sz="2200" dirty="0">
              <a:solidFill>
                <a:srgbClr val="0000FF"/>
              </a:solidFill>
              <a:latin typeface="Broadway" pitchFamily="82" charset="0"/>
              <a:cs typeface="Times New Roman" pitchFamily="18" charset="0"/>
            </a:endParaRPr>
          </a:p>
        </p:txBody>
      </p:sp>
      <p:sp>
        <p:nvSpPr>
          <p:cNvPr id="49" name="任意多边形 48">
            <a:hlinkClick r:id="rId12"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50" name="任意多边形 49">
            <a:hlinkClick r:id="rId13"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14"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5"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6" name="对象 5"/>
          <p:cNvGraphicFramePr>
            <a:graphicFrameLocks noChangeAspect="1"/>
          </p:cNvGraphicFramePr>
          <p:nvPr>
            <p:extLst>
              <p:ext uri="{D42A27DB-BD31-4B8C-83A1-F6EECF244321}">
                <p14:modId xmlns:p14="http://schemas.microsoft.com/office/powerpoint/2010/main" xmlns="" val="39531828"/>
              </p:ext>
            </p:extLst>
          </p:nvPr>
        </p:nvGraphicFramePr>
        <p:xfrm>
          <a:off x="611560" y="2571750"/>
          <a:ext cx="8275637" cy="1493838"/>
        </p:xfrm>
        <a:graphic>
          <a:graphicData uri="http://schemas.openxmlformats.org/presentationml/2006/ole">
            <p:oleObj spid="_x0000_s97307" name="文档" r:id="rId16" imgW="8280657" imgH="1493241" progId="Word.Document.12">
              <p:embed/>
            </p:oleObj>
          </a:graphicData>
        </a:graphic>
      </p:graphicFrame>
      <p:sp>
        <p:nvSpPr>
          <p:cNvPr id="4" name="矩形 3"/>
          <p:cNvSpPr/>
          <p:nvPr/>
        </p:nvSpPr>
        <p:spPr>
          <a:xfrm>
            <a:off x="611560" y="3651870"/>
            <a:ext cx="1425390" cy="617477"/>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答案　</a:t>
            </a:r>
            <a:r>
              <a:rPr lang="en-US" altLang="zh-CN" sz="2600" kern="100" dirty="0">
                <a:solidFill>
                  <a:schemeClr val="accent6">
                    <a:lumMod val="75000"/>
                  </a:schemeClr>
                </a:solidFill>
                <a:latin typeface="Times New Roman"/>
                <a:ea typeface="华文细黑"/>
                <a:cs typeface="Courier New"/>
              </a:rPr>
              <a:t>A</a:t>
            </a:r>
            <a:endParaRPr lang="zh-CN" altLang="zh-CN" sz="2600" kern="100" dirty="0">
              <a:solidFill>
                <a:schemeClr val="accent6">
                  <a:lumMod val="75000"/>
                </a:schemeClr>
              </a:solidFill>
              <a:effectLst/>
              <a:latin typeface="宋体"/>
              <a:cs typeface="Courier New"/>
            </a:endParaRPr>
          </a:p>
        </p:txBody>
      </p:sp>
    </p:spTree>
    <p:extLst>
      <p:ext uri="{BB962C8B-B14F-4D97-AF65-F5344CB8AC3E}">
        <p14:creationId xmlns:p14="http://schemas.microsoft.com/office/powerpoint/2010/main" xmlns="" val="415567150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hlinkClick r:id="rId2" action="ppaction://hlinksldjump"/>
          </p:cNvPr>
          <p:cNvSpPr/>
          <p:nvPr/>
        </p:nvSpPr>
        <p:spPr>
          <a:xfrm>
            <a:off x="3125446" y="1563641"/>
            <a:ext cx="3820981" cy="5864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3000" b="1" dirty="0">
                <a:solidFill>
                  <a:schemeClr val="bg1"/>
                </a:solidFill>
                <a:latin typeface="微软雅黑" pitchFamily="34" charset="-122"/>
                <a:ea typeface="微软雅黑" pitchFamily="34" charset="-122"/>
              </a:rPr>
              <a:t>常</a:t>
            </a:r>
            <a:r>
              <a:rPr lang="zh-CN" altLang="en-US" sz="3000" b="1" dirty="0" smtClean="0">
                <a:solidFill>
                  <a:schemeClr val="bg1"/>
                </a:solidFill>
                <a:latin typeface="微软雅黑" pitchFamily="34" charset="-122"/>
                <a:ea typeface="微软雅黑" pitchFamily="34" charset="-122"/>
              </a:rPr>
              <a:t>考题型精析</a:t>
            </a:r>
            <a:endParaRPr lang="zh-CN" altLang="en-US" sz="3000" b="1" dirty="0">
              <a:solidFill>
                <a:schemeClr val="bg1"/>
              </a:solidFill>
              <a:latin typeface="微软雅黑" pitchFamily="34" charset="-122"/>
              <a:ea typeface="微软雅黑" pitchFamily="34" charset="-122"/>
            </a:endParaRPr>
          </a:p>
        </p:txBody>
      </p:sp>
      <p:sp>
        <p:nvSpPr>
          <p:cNvPr id="11" name="矩形 10">
            <a:hlinkClick r:id="rId2" action="ppaction://hlinksldjump"/>
          </p:cNvPr>
          <p:cNvSpPr/>
          <p:nvPr/>
        </p:nvSpPr>
        <p:spPr>
          <a:xfrm>
            <a:off x="2483768" y="1563638"/>
            <a:ext cx="595256" cy="5864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矩形 13">
            <a:hlinkClick r:id="rId3" action="ppaction://hlinksldjump"/>
          </p:cNvPr>
          <p:cNvSpPr/>
          <p:nvPr/>
        </p:nvSpPr>
        <p:spPr>
          <a:xfrm>
            <a:off x="3127283" y="2931793"/>
            <a:ext cx="3820981" cy="5864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3000" b="1" dirty="0" smtClean="0">
                <a:solidFill>
                  <a:schemeClr val="bg1"/>
                </a:solidFill>
                <a:latin typeface="微软雅黑" pitchFamily="34" charset="-122"/>
                <a:ea typeface="微软雅黑" pitchFamily="34" charset="-122"/>
              </a:rPr>
              <a:t>高考题</a:t>
            </a:r>
            <a:r>
              <a:rPr lang="zh-CN" altLang="en-US" sz="3000" b="1" dirty="0">
                <a:solidFill>
                  <a:schemeClr val="bg1"/>
                </a:solidFill>
                <a:latin typeface="微软雅黑" pitchFamily="34" charset="-122"/>
                <a:ea typeface="微软雅黑" pitchFamily="34" charset="-122"/>
              </a:rPr>
              <a:t>型精练</a:t>
            </a:r>
          </a:p>
        </p:txBody>
      </p:sp>
      <p:sp>
        <p:nvSpPr>
          <p:cNvPr id="15" name="矩形 14">
            <a:hlinkClick r:id="rId3" action="ppaction://hlinksldjump"/>
          </p:cNvPr>
          <p:cNvSpPr/>
          <p:nvPr/>
        </p:nvSpPr>
        <p:spPr>
          <a:xfrm>
            <a:off x="2483767" y="2931790"/>
            <a:ext cx="597093" cy="58641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xmlns="" val="347081166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79512" y="699542"/>
            <a:ext cx="8390403" cy="1292662"/>
          </a:xfrm>
          <a:prstGeom prst="rect">
            <a:avLst/>
          </a:prstGeom>
          <a:noFill/>
        </p:spPr>
        <p:txBody>
          <a:bodyPr wrap="square" rtlCol="0">
            <a:spAutoFit/>
          </a:bodyPr>
          <a:lstStyle/>
          <a:p>
            <a:pPr algn="just">
              <a:lnSpc>
                <a:spcPct val="160000"/>
              </a:lnSpc>
              <a:spcAft>
                <a:spcPts val="0"/>
              </a:spcAft>
              <a:tabLst>
                <a:tab pos="1890395" algn="l"/>
              </a:tabLst>
            </a:pP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已知等差数列</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en-US" altLang="zh-CN" sz="2600" i="1" kern="100" baseline="-25000" dirty="0">
                <a:latin typeface="Times New Roman"/>
                <a:ea typeface="华文细黑"/>
                <a:cs typeface="Courier New"/>
              </a:rPr>
              <a:t>n</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的公差</a:t>
            </a:r>
            <a:r>
              <a:rPr lang="en-US" altLang="zh-CN" sz="2600" i="1" kern="100" dirty="0">
                <a:latin typeface="Times New Roman"/>
                <a:ea typeface="华文细黑"/>
                <a:cs typeface="Courier New"/>
              </a:rPr>
              <a:t>d</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，且</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9</a:t>
            </a:r>
            <a:r>
              <a:rPr lang="zh-CN" altLang="zh-CN" sz="2600" kern="100" dirty="0">
                <a:latin typeface="Times New Roman"/>
                <a:ea typeface="华文细黑"/>
                <a:cs typeface="Times New Roman"/>
              </a:rPr>
              <a:t>成等比数列，</a:t>
            </a:r>
            <a:r>
              <a:rPr lang="zh-CN" altLang="zh-CN" sz="2600" kern="100" dirty="0" smtClean="0">
                <a:latin typeface="Times New Roman"/>
                <a:ea typeface="华文细黑"/>
                <a:cs typeface="Times New Roman"/>
              </a:rPr>
              <a:t>则</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的</a:t>
            </a:r>
            <a:r>
              <a:rPr lang="zh-CN" altLang="zh-CN" sz="2600" kern="100" dirty="0">
                <a:latin typeface="Times New Roman"/>
                <a:ea typeface="华文细黑"/>
                <a:cs typeface="Times New Roman"/>
              </a:rPr>
              <a:t>值是</a:t>
            </a:r>
            <a:r>
              <a:rPr lang="en-US" altLang="zh-CN" sz="2600" kern="100" dirty="0">
                <a:latin typeface="Times New Roman"/>
                <a:ea typeface="华文细黑"/>
                <a:cs typeface="Courier New"/>
              </a:rPr>
              <a:t>________.</a:t>
            </a:r>
            <a:endParaRPr lang="zh-CN" altLang="zh-CN" sz="1050" kern="100" dirty="0">
              <a:effectLst/>
              <a:latin typeface="宋体"/>
              <a:cs typeface="Courier New"/>
            </a:endParaRPr>
          </a:p>
        </p:txBody>
      </p:sp>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graphicFrame>
        <p:nvGraphicFramePr>
          <p:cNvPr id="24" name="对象 23"/>
          <p:cNvGraphicFramePr>
            <a:graphicFrameLocks noChangeAspect="1"/>
          </p:cNvGraphicFramePr>
          <p:nvPr>
            <p:extLst>
              <p:ext uri="{D42A27DB-BD31-4B8C-83A1-F6EECF244321}">
                <p14:modId xmlns:p14="http://schemas.microsoft.com/office/powerpoint/2010/main" xmlns="" val="1525098873"/>
              </p:ext>
            </p:extLst>
          </p:nvPr>
        </p:nvGraphicFramePr>
        <p:xfrm>
          <a:off x="1475656" y="1278255"/>
          <a:ext cx="2005012" cy="1273175"/>
        </p:xfrm>
        <a:graphic>
          <a:graphicData uri="http://schemas.openxmlformats.org/presentationml/2006/ole">
            <p:oleObj spid="_x0000_s37976" name="文档" r:id="rId3" imgW="2026591" imgH="1282366" progId="Word.Document.12">
              <p:embed/>
            </p:oleObj>
          </a:graphicData>
        </a:graphic>
      </p:graphicFrame>
      <p:sp>
        <p:nvSpPr>
          <p:cNvPr id="36" name="任意多边形 35">
            <a:hlinkClick r:id="rId4"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5"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6"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7"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8"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9"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0"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1"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2"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9</a:t>
            </a:r>
            <a:endParaRPr lang="zh-CN" altLang="en-US" sz="2200" dirty="0">
              <a:solidFill>
                <a:srgbClr val="0000FF"/>
              </a:solidFill>
              <a:latin typeface="Broadway" pitchFamily="82" charset="0"/>
              <a:cs typeface="Times New Roman" pitchFamily="18" charset="0"/>
            </a:endParaRPr>
          </a:p>
        </p:txBody>
      </p:sp>
      <p:sp>
        <p:nvSpPr>
          <p:cNvPr id="52" name="任意多边形 51">
            <a:hlinkClick r:id="rId13"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3" name="任意多边形 52">
            <a:hlinkClick r:id="rId14"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4" name="任意多边形 53">
            <a:hlinkClick r:id="rId15"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sp>
        <p:nvSpPr>
          <p:cNvPr id="3" name="矩形 2"/>
          <p:cNvSpPr/>
          <p:nvPr/>
        </p:nvSpPr>
        <p:spPr>
          <a:xfrm>
            <a:off x="228972" y="2207632"/>
            <a:ext cx="8643188" cy="2574487"/>
          </a:xfrm>
          <a:prstGeom prst="rect">
            <a:avLst/>
          </a:prstGeom>
        </p:spPr>
        <p:txBody>
          <a:bodyPr>
            <a:spAutoFit/>
          </a:bodyPr>
          <a:lstStyle/>
          <a:p>
            <a:pPr>
              <a:lnSpc>
                <a:spcPct val="160000"/>
              </a:lnSpc>
            </a:pPr>
            <a:r>
              <a:rPr lang="zh-CN" altLang="zh-CN" sz="2600" b="1" kern="100" dirty="0">
                <a:solidFill>
                  <a:srgbClr val="0066FF"/>
                </a:solidFill>
                <a:latin typeface="Times New Roman"/>
                <a:ea typeface="微软雅黑"/>
                <a:cs typeface="Times New Roman"/>
              </a:rPr>
              <a:t>解析　</a:t>
            </a:r>
            <a:r>
              <a:rPr lang="zh-CN" altLang="zh-CN" sz="2600" kern="100" dirty="0">
                <a:latin typeface="Times New Roman"/>
                <a:ea typeface="华文细黑"/>
                <a:cs typeface="Times New Roman"/>
              </a:rPr>
              <a:t>由题意知，只要满足</a:t>
            </a:r>
            <a:r>
              <a:rPr lang="en-US" altLang="zh-CN" sz="2600" i="1" kern="100" dirty="0">
                <a:latin typeface="Times New Roman"/>
                <a:ea typeface="华文细黑"/>
              </a:rPr>
              <a:t>a</a:t>
            </a:r>
            <a:r>
              <a:rPr lang="en-US" altLang="zh-CN" sz="2600" kern="100" baseline="-25000" dirty="0">
                <a:latin typeface="Times New Roman"/>
                <a:ea typeface="华文细黑"/>
              </a:rPr>
              <a:t>1</a:t>
            </a:r>
            <a:r>
              <a:rPr lang="zh-CN" altLang="zh-CN" sz="2600" kern="100" dirty="0">
                <a:latin typeface="Times New Roman"/>
                <a:ea typeface="华文细黑"/>
                <a:cs typeface="Times New Roman"/>
              </a:rPr>
              <a:t>、</a:t>
            </a:r>
            <a:r>
              <a:rPr lang="en-US" altLang="zh-CN" sz="2600" i="1" kern="100" dirty="0">
                <a:latin typeface="Times New Roman"/>
                <a:ea typeface="华文细黑"/>
              </a:rPr>
              <a:t>a</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a:t>
            </a:r>
            <a:r>
              <a:rPr lang="en-US" altLang="zh-CN" sz="2600" i="1" kern="100" dirty="0">
                <a:latin typeface="Times New Roman"/>
                <a:ea typeface="华文细黑"/>
              </a:rPr>
              <a:t>a</a:t>
            </a:r>
            <a:r>
              <a:rPr lang="en-US" altLang="zh-CN" sz="2600" kern="100" baseline="-25000" dirty="0">
                <a:latin typeface="Times New Roman"/>
                <a:ea typeface="华文细黑"/>
              </a:rPr>
              <a:t>9</a:t>
            </a:r>
            <a:r>
              <a:rPr lang="zh-CN" altLang="zh-CN" sz="2600" kern="100" dirty="0">
                <a:latin typeface="Times New Roman"/>
                <a:ea typeface="华文细黑"/>
                <a:cs typeface="Times New Roman"/>
              </a:rPr>
              <a:t>成等比数列的条件，</a:t>
            </a:r>
            <a:r>
              <a:rPr lang="en-US" altLang="zh-CN" sz="2600" kern="100" dirty="0">
                <a:latin typeface="Times New Roman"/>
                <a:ea typeface="华文细黑"/>
              </a:rPr>
              <a:t>{</a:t>
            </a:r>
            <a:r>
              <a:rPr lang="en-US" altLang="zh-CN" sz="2600" i="1" kern="100" dirty="0">
                <a:latin typeface="Times New Roman"/>
                <a:ea typeface="华文细黑"/>
              </a:rPr>
              <a:t>a</a:t>
            </a:r>
            <a:r>
              <a:rPr lang="en-US" altLang="zh-CN" sz="2600" i="1" kern="100" baseline="-25000" dirty="0">
                <a:latin typeface="Times New Roman"/>
                <a:ea typeface="华文细黑"/>
              </a:rPr>
              <a:t>n</a:t>
            </a:r>
            <a:r>
              <a:rPr lang="en-US" altLang="zh-CN" sz="2600" kern="100" dirty="0">
                <a:latin typeface="Times New Roman"/>
                <a:ea typeface="华文细黑"/>
              </a:rPr>
              <a:t>}</a:t>
            </a:r>
            <a:r>
              <a:rPr lang="zh-CN" altLang="zh-CN" sz="2600" kern="100" dirty="0">
                <a:latin typeface="Times New Roman"/>
                <a:ea typeface="华文细黑"/>
                <a:cs typeface="Times New Roman"/>
              </a:rPr>
              <a:t>取何种等差数列与所求代数式的值是没有关系的</a:t>
            </a:r>
            <a:r>
              <a:rPr lang="en-US" altLang="zh-CN" sz="2600" kern="100" dirty="0">
                <a:latin typeface="Times New Roman"/>
                <a:ea typeface="华文细黑"/>
              </a:rPr>
              <a:t>.</a:t>
            </a:r>
            <a:r>
              <a:rPr lang="zh-CN" altLang="zh-CN" sz="2600" kern="100" dirty="0">
                <a:latin typeface="Times New Roman"/>
                <a:ea typeface="华文细黑"/>
                <a:cs typeface="Times New Roman"/>
              </a:rPr>
              <a:t>因此，可把抽象数列化归为具体数列</a:t>
            </a:r>
            <a:r>
              <a:rPr lang="en-US" altLang="zh-CN" sz="2600" kern="100" dirty="0">
                <a:latin typeface="Times New Roman"/>
                <a:ea typeface="华文细黑"/>
              </a:rPr>
              <a:t>.</a:t>
            </a:r>
            <a:r>
              <a:rPr lang="zh-CN" altLang="zh-CN" sz="2600" kern="100" dirty="0">
                <a:latin typeface="Times New Roman"/>
                <a:ea typeface="华文细黑"/>
                <a:cs typeface="Times New Roman"/>
              </a:rPr>
              <a:t>比如，可选取数列</a:t>
            </a:r>
            <a:r>
              <a:rPr lang="en-US" altLang="zh-CN" sz="2600" i="1" kern="100" dirty="0">
                <a:latin typeface="Times New Roman"/>
                <a:ea typeface="华文细黑"/>
              </a:rPr>
              <a:t>a</a:t>
            </a:r>
            <a:r>
              <a:rPr lang="en-US" altLang="zh-CN" sz="2600" i="1" kern="100" baseline="-25000" dirty="0">
                <a:latin typeface="Times New Roman"/>
                <a:ea typeface="华文细黑"/>
              </a:rPr>
              <a:t>n</a:t>
            </a:r>
            <a:r>
              <a:rPr lang="zh-CN" altLang="zh-CN" sz="2600" kern="100" dirty="0">
                <a:latin typeface="Times New Roman"/>
                <a:ea typeface="华文细黑"/>
                <a:cs typeface="Times New Roman"/>
              </a:rPr>
              <a:t>＝</a:t>
            </a:r>
            <a:r>
              <a:rPr lang="en-US" altLang="zh-CN" sz="2600" i="1" kern="100" dirty="0">
                <a:latin typeface="Times New Roman"/>
                <a:ea typeface="华文细黑"/>
              </a:rPr>
              <a:t>n</a:t>
            </a:r>
            <a:r>
              <a:rPr lang="en-US" altLang="zh-CN" sz="2600" kern="100" dirty="0">
                <a:latin typeface="Times New Roman"/>
                <a:ea typeface="华文细黑"/>
              </a:rPr>
              <a:t>(</a:t>
            </a:r>
            <a:r>
              <a:rPr lang="en-US" altLang="zh-CN" sz="2600" i="1" kern="100" dirty="0" err="1">
                <a:latin typeface="Times New Roman"/>
                <a:ea typeface="华文细黑"/>
              </a:rPr>
              <a:t>n</a:t>
            </a:r>
            <a:r>
              <a:rPr lang="en-US" altLang="zh-CN" sz="2600" kern="100" dirty="0" err="1">
                <a:latin typeface="宋体"/>
                <a:ea typeface="华文细黑"/>
                <a:cs typeface="Times New Roman"/>
              </a:rPr>
              <a:t>∈</a:t>
            </a:r>
            <a:r>
              <a:rPr lang="en-US" altLang="zh-CN" sz="2600" b="1" kern="100" dirty="0" err="1">
                <a:latin typeface="Times New Roman"/>
                <a:ea typeface="华文细黑"/>
              </a:rPr>
              <a:t>N</a:t>
            </a:r>
            <a:r>
              <a:rPr lang="en-US" altLang="zh-CN" sz="2600" kern="100" baseline="30000" dirty="0">
                <a:latin typeface="Times New Roman"/>
                <a:ea typeface="华文细黑"/>
              </a:rPr>
              <a:t>*</a:t>
            </a:r>
            <a:r>
              <a:rPr lang="en-US" altLang="zh-CN" sz="2600" kern="100" dirty="0">
                <a:latin typeface="Times New Roman"/>
                <a:ea typeface="华文细黑"/>
              </a:rPr>
              <a:t>)</a:t>
            </a:r>
            <a:r>
              <a:rPr lang="zh-CN" altLang="zh-CN" sz="2600" kern="100" dirty="0">
                <a:latin typeface="Times New Roman"/>
                <a:ea typeface="华文细黑"/>
                <a:cs typeface="Times New Roman"/>
              </a:rPr>
              <a:t>，</a:t>
            </a:r>
            <a:endParaRPr lang="zh-CN" altLang="en-US" sz="2600" dirty="0"/>
          </a:p>
        </p:txBody>
      </p:sp>
      <p:graphicFrame>
        <p:nvGraphicFramePr>
          <p:cNvPr id="5" name="对象 4"/>
          <p:cNvGraphicFramePr>
            <a:graphicFrameLocks noChangeAspect="1"/>
          </p:cNvGraphicFramePr>
          <p:nvPr>
            <p:extLst>
              <p:ext uri="{D42A27DB-BD31-4B8C-83A1-F6EECF244321}">
                <p14:modId xmlns:p14="http://schemas.microsoft.com/office/powerpoint/2010/main" xmlns="" val="3210305529"/>
              </p:ext>
            </p:extLst>
          </p:nvPr>
        </p:nvGraphicFramePr>
        <p:xfrm>
          <a:off x="1877224" y="4081735"/>
          <a:ext cx="6515100" cy="1730375"/>
        </p:xfrm>
        <a:graphic>
          <a:graphicData uri="http://schemas.openxmlformats.org/presentationml/2006/ole">
            <p:oleObj spid="_x0000_s37977" name="文档" r:id="rId16" imgW="6520554" imgH="1729395" progId="Word.Document.12">
              <p:embed/>
            </p:oleObj>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xmlns="" val="4277742390"/>
              </p:ext>
            </p:extLst>
          </p:nvPr>
        </p:nvGraphicFramePr>
        <p:xfrm>
          <a:off x="4959417" y="1194459"/>
          <a:ext cx="1516159" cy="1243435"/>
        </p:xfrm>
        <a:graphic>
          <a:graphicData uri="http://schemas.openxmlformats.org/presentationml/2006/ole">
            <p:oleObj spid="_x0000_s37978" name="文档" r:id="rId17" imgW="1569357" imgH="1280206" progId="Word.Document.12">
              <p:embed/>
            </p:oleObj>
          </a:graphicData>
        </a:graphic>
      </p:graphicFrame>
    </p:spTree>
    <p:extLst>
      <p:ext uri="{BB962C8B-B14F-4D97-AF65-F5344CB8AC3E}">
        <p14:creationId xmlns:p14="http://schemas.microsoft.com/office/powerpoint/2010/main" xmlns="" val="357286325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4" name="矩形 3"/>
          <p:cNvSpPr/>
          <p:nvPr/>
        </p:nvSpPr>
        <p:spPr>
          <a:xfrm>
            <a:off x="107504" y="739964"/>
            <a:ext cx="8729620" cy="1687770"/>
          </a:xfrm>
          <a:prstGeom prst="rect">
            <a:avLst/>
          </a:prstGeom>
        </p:spPr>
        <p:txBody>
          <a:bodyPr>
            <a:spAutoFit/>
          </a:bodyPr>
          <a:lstStyle/>
          <a:p>
            <a:pPr algn="just">
              <a:lnSpc>
                <a:spcPct val="150000"/>
              </a:lnSpc>
              <a:spcAft>
                <a:spcPts val="0"/>
              </a:spcAft>
              <a:tabLst>
                <a:tab pos="1890395" algn="l"/>
              </a:tabLst>
            </a:pPr>
            <a:r>
              <a:rPr lang="en-US" altLang="zh-CN" sz="2400" kern="100" dirty="0">
                <a:latin typeface="Times New Roman"/>
                <a:ea typeface="华文细黑"/>
                <a:cs typeface="Courier New"/>
              </a:rPr>
              <a:t>10.</a:t>
            </a:r>
            <a:r>
              <a:rPr lang="zh-CN" altLang="zh-CN" sz="2400" kern="100" dirty="0">
                <a:latin typeface="Times New Roman"/>
                <a:ea typeface="华文细黑"/>
                <a:cs typeface="Times New Roman"/>
              </a:rPr>
              <a:t>已知一个几何体的三视图如图所示，如果点</a:t>
            </a:r>
            <a:r>
              <a:rPr lang="en-US" altLang="zh-CN" sz="2400" i="1" kern="100" dirty="0">
                <a:latin typeface="Times New Roman"/>
                <a:ea typeface="华文细黑"/>
                <a:cs typeface="Courier New"/>
              </a:rPr>
              <a:t>P</a:t>
            </a:r>
            <a:r>
              <a:rPr lang="zh-CN" altLang="zh-CN" sz="2400" kern="100" dirty="0">
                <a:latin typeface="Times New Roman"/>
                <a:ea typeface="华文细黑"/>
                <a:cs typeface="Times New Roman"/>
              </a:rPr>
              <a:t>，</a:t>
            </a:r>
            <a:r>
              <a:rPr lang="en-US" altLang="zh-CN" sz="2400" i="1" kern="100" dirty="0">
                <a:latin typeface="Times New Roman"/>
                <a:ea typeface="华文细黑"/>
                <a:cs typeface="Courier New"/>
              </a:rPr>
              <a:t>Q</a:t>
            </a:r>
            <a:r>
              <a:rPr lang="zh-CN" altLang="zh-CN" sz="2400" kern="100" dirty="0">
                <a:latin typeface="Times New Roman"/>
                <a:ea typeface="华文细黑"/>
                <a:cs typeface="Times New Roman"/>
              </a:rPr>
              <a:t>在正视图中所示位置：</a:t>
            </a:r>
            <a:r>
              <a:rPr lang="en-US" altLang="zh-CN" sz="2400" i="1" kern="100" dirty="0">
                <a:latin typeface="Times New Roman"/>
                <a:ea typeface="华文细黑"/>
                <a:cs typeface="Courier New"/>
              </a:rPr>
              <a:t>P</a:t>
            </a:r>
            <a:r>
              <a:rPr lang="zh-CN" altLang="zh-CN" sz="2400" kern="100" dirty="0">
                <a:latin typeface="Times New Roman"/>
                <a:ea typeface="华文细黑"/>
                <a:cs typeface="Times New Roman"/>
              </a:rPr>
              <a:t>为所在线段中点，</a:t>
            </a:r>
            <a:r>
              <a:rPr lang="en-US" altLang="zh-CN" sz="2400" i="1" kern="100" dirty="0">
                <a:latin typeface="Times New Roman"/>
                <a:ea typeface="华文细黑"/>
                <a:cs typeface="Courier New"/>
              </a:rPr>
              <a:t>Q</a:t>
            </a:r>
            <a:r>
              <a:rPr lang="zh-CN" altLang="zh-CN" sz="2400" kern="100" dirty="0">
                <a:latin typeface="Times New Roman"/>
                <a:ea typeface="华文细黑"/>
                <a:cs typeface="Times New Roman"/>
              </a:rPr>
              <a:t>为顶点，则在几何体侧面上，从</a:t>
            </a:r>
            <a:r>
              <a:rPr lang="en-US" altLang="zh-CN" sz="2400" i="1" kern="100" dirty="0">
                <a:latin typeface="Times New Roman"/>
                <a:ea typeface="华文细黑"/>
                <a:cs typeface="Courier New"/>
              </a:rPr>
              <a:t>P</a:t>
            </a:r>
            <a:r>
              <a:rPr lang="zh-CN" altLang="zh-CN" sz="2400" kern="100" dirty="0">
                <a:latin typeface="Times New Roman"/>
                <a:ea typeface="华文细黑"/>
                <a:cs typeface="Times New Roman"/>
              </a:rPr>
              <a:t>点到</a:t>
            </a:r>
            <a:r>
              <a:rPr lang="en-US" altLang="zh-CN" sz="2400" i="1" kern="100" dirty="0">
                <a:latin typeface="Times New Roman"/>
                <a:ea typeface="华文细黑"/>
                <a:cs typeface="Courier New"/>
              </a:rPr>
              <a:t>Q</a:t>
            </a:r>
            <a:r>
              <a:rPr lang="zh-CN" altLang="zh-CN" sz="2400" kern="100" dirty="0">
                <a:latin typeface="Times New Roman"/>
                <a:ea typeface="华文细黑"/>
                <a:cs typeface="Times New Roman"/>
              </a:rPr>
              <a:t>点的最短路径的长为</a:t>
            </a:r>
            <a:r>
              <a:rPr lang="en-US" altLang="zh-CN" sz="2400" kern="100" dirty="0" smtClean="0">
                <a:latin typeface="Times New Roman"/>
                <a:ea typeface="华文细黑"/>
                <a:cs typeface="Courier New"/>
              </a:rPr>
              <a:t>________.</a:t>
            </a:r>
          </a:p>
        </p:txBody>
      </p:sp>
      <p:sp>
        <p:nvSpPr>
          <p:cNvPr id="35" name="任意多边形 34">
            <a:hlinkClick r:id="rId2"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3"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4"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5"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6"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7"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8"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9"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0"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1"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10</a:t>
            </a:r>
            <a:endParaRPr lang="zh-CN" altLang="en-US" sz="2200" dirty="0">
              <a:solidFill>
                <a:srgbClr val="0000FF"/>
              </a:solidFill>
              <a:latin typeface="Broadway" pitchFamily="82" charset="0"/>
              <a:cs typeface="Times New Roman" pitchFamily="18" charset="0"/>
            </a:endParaRPr>
          </a:p>
        </p:txBody>
      </p:sp>
      <p:sp>
        <p:nvSpPr>
          <p:cNvPr id="45" name="任意多边形 44">
            <a:hlinkClick r:id="rId12"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6" name="任意多边形 45">
            <a:hlinkClick r:id="rId13"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pic>
        <p:nvPicPr>
          <p:cNvPr id="18" name="图片 17" descr="E:\贾文\贾文2015\二轮\考前三个月\数学 浙江（理）\197.TIF"/>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2764104" y="2742936"/>
            <a:ext cx="2246900" cy="2080014"/>
          </a:xfrm>
          <a:prstGeom prst="rect">
            <a:avLst/>
          </a:prstGeom>
          <a:noFill/>
          <a:ln>
            <a:noFill/>
          </a:ln>
        </p:spPr>
      </p:pic>
    </p:spTree>
    <p:extLst>
      <p:ext uri="{BB962C8B-B14F-4D97-AF65-F5344CB8AC3E}">
        <p14:creationId xmlns:p14="http://schemas.microsoft.com/office/powerpoint/2010/main" xmlns="" val="224798921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4" name="矩形 3"/>
          <p:cNvSpPr/>
          <p:nvPr/>
        </p:nvSpPr>
        <p:spPr>
          <a:xfrm>
            <a:off x="147572" y="987574"/>
            <a:ext cx="8816916" cy="1133772"/>
          </a:xfrm>
          <a:prstGeom prst="rect">
            <a:avLst/>
          </a:prstGeom>
        </p:spPr>
        <p:txBody>
          <a:bodyPr>
            <a:spAutoFit/>
          </a:bodyPr>
          <a:lstStyle/>
          <a:p>
            <a:pPr algn="just">
              <a:lnSpc>
                <a:spcPct val="150000"/>
              </a:lnSpc>
              <a:spcAft>
                <a:spcPts val="0"/>
              </a:spcAft>
              <a:tabLst>
                <a:tab pos="1890395" algn="l"/>
              </a:tabLst>
            </a:pPr>
            <a:r>
              <a:rPr lang="zh-CN" altLang="zh-CN" sz="2400" b="1" kern="100" dirty="0">
                <a:solidFill>
                  <a:srgbClr val="0066FF"/>
                </a:solidFill>
                <a:latin typeface="Times New Roman"/>
                <a:ea typeface="微软雅黑"/>
                <a:cs typeface="Times New Roman"/>
              </a:rPr>
              <a:t>解析　</a:t>
            </a:r>
            <a:r>
              <a:rPr lang="zh-CN" altLang="zh-CN" sz="2400" kern="100" dirty="0">
                <a:latin typeface="Times New Roman"/>
                <a:ea typeface="华文细黑"/>
                <a:cs typeface="Times New Roman"/>
              </a:rPr>
              <a:t>由三视图，知此几何体是一个圆锥和一个圆柱的组合体，分别沿</a:t>
            </a:r>
            <a:r>
              <a:rPr lang="en-US" altLang="zh-CN" sz="2400" i="1" kern="100" dirty="0">
                <a:latin typeface="Times New Roman"/>
                <a:ea typeface="华文细黑"/>
                <a:cs typeface="Courier New"/>
              </a:rPr>
              <a:t>P</a:t>
            </a:r>
            <a:r>
              <a:rPr lang="zh-CN" altLang="zh-CN" sz="2400" kern="100" dirty="0">
                <a:latin typeface="Times New Roman"/>
                <a:ea typeface="华文细黑"/>
                <a:cs typeface="Times New Roman"/>
              </a:rPr>
              <a:t>点与</a:t>
            </a:r>
            <a:r>
              <a:rPr lang="en-US" altLang="zh-CN" sz="2400" i="1" kern="100" dirty="0">
                <a:latin typeface="Times New Roman"/>
                <a:ea typeface="华文细黑"/>
                <a:cs typeface="Courier New"/>
              </a:rPr>
              <a:t>Q</a:t>
            </a:r>
            <a:r>
              <a:rPr lang="zh-CN" altLang="zh-CN" sz="2400" kern="100" dirty="0">
                <a:latin typeface="Times New Roman"/>
                <a:ea typeface="华文细黑"/>
                <a:cs typeface="Times New Roman"/>
              </a:rPr>
              <a:t>点所在母线剪开圆柱侧面并展开铺平，如图所示</a:t>
            </a:r>
            <a:r>
              <a:rPr lang="en-US" altLang="zh-CN" sz="2400" kern="100" dirty="0" smtClean="0">
                <a:latin typeface="Times New Roman"/>
                <a:ea typeface="华文细黑"/>
                <a:cs typeface="Courier New"/>
              </a:rPr>
              <a:t>.</a:t>
            </a:r>
          </a:p>
        </p:txBody>
      </p:sp>
      <p:sp>
        <p:nvSpPr>
          <p:cNvPr id="36" name="任意多边形 35">
            <a:hlinkClick r:id="rId2"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3"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4"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5"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6"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7"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8"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9"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0"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1"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10</a:t>
            </a:r>
            <a:endParaRPr lang="zh-CN" altLang="en-US" sz="2200" dirty="0">
              <a:solidFill>
                <a:srgbClr val="0000FF"/>
              </a:solidFill>
              <a:latin typeface="Broadway" pitchFamily="82" charset="0"/>
              <a:cs typeface="Times New Roman" pitchFamily="18" charset="0"/>
            </a:endParaRPr>
          </a:p>
        </p:txBody>
      </p:sp>
      <p:sp>
        <p:nvSpPr>
          <p:cNvPr id="46" name="任意多边形 45">
            <a:hlinkClick r:id="rId12"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3"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pic>
        <p:nvPicPr>
          <p:cNvPr id="24" name="图片 23" descr="E:\贾文\贾文2015\二轮\考前三个月\数学 浙江（理）\198.TIF"/>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2699792" y="2584144"/>
            <a:ext cx="2884994" cy="1643790"/>
          </a:xfrm>
          <a:prstGeom prst="rect">
            <a:avLst/>
          </a:prstGeom>
          <a:noFill/>
          <a:ln>
            <a:noFill/>
          </a:ln>
        </p:spPr>
      </p:pic>
    </p:spTree>
    <p:extLst>
      <p:ext uri="{BB962C8B-B14F-4D97-AF65-F5344CB8AC3E}">
        <p14:creationId xmlns:p14="http://schemas.microsoft.com/office/powerpoint/2010/main" xmlns="" val="102441985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21" name="直接连接符 20"/>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6" name="任意多边形 35">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8" name="任意多边形 37">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5" name="任意多边形 44">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10</a:t>
            </a:r>
            <a:endParaRPr lang="zh-CN" altLang="en-US" sz="2200" dirty="0">
              <a:solidFill>
                <a:srgbClr val="0000FF"/>
              </a:solidFill>
              <a:latin typeface="Broadway" pitchFamily="82" charset="0"/>
              <a:cs typeface="Times New Roman" pitchFamily="18" charset="0"/>
            </a:endParaRPr>
          </a:p>
        </p:txBody>
      </p:sp>
      <p:sp>
        <p:nvSpPr>
          <p:cNvPr id="46" name="任意多边形 45">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2" name="任意多边形 51">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3206401075"/>
              </p:ext>
            </p:extLst>
          </p:nvPr>
        </p:nvGraphicFramePr>
        <p:xfrm>
          <a:off x="539552" y="1649189"/>
          <a:ext cx="7224712" cy="3298825"/>
        </p:xfrm>
        <a:graphic>
          <a:graphicData uri="http://schemas.openxmlformats.org/presentationml/2006/ole">
            <p:oleObj spid="_x0000_s98342" name="文档" r:id="rId15" imgW="7230860" imgH="3298954" progId="Word.Document.12">
              <p:embed/>
            </p:oleObj>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xmlns="" val="558115394"/>
              </p:ext>
            </p:extLst>
          </p:nvPr>
        </p:nvGraphicFramePr>
        <p:xfrm>
          <a:off x="539552" y="2625625"/>
          <a:ext cx="8177212" cy="2538413"/>
        </p:xfrm>
        <a:graphic>
          <a:graphicData uri="http://schemas.openxmlformats.org/presentationml/2006/ole">
            <p:oleObj spid="_x0000_s98343" name="文档" r:id="rId16" imgW="8246456" imgH="2557373" progId="Word.Document.12">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4273442130"/>
              </p:ext>
            </p:extLst>
          </p:nvPr>
        </p:nvGraphicFramePr>
        <p:xfrm>
          <a:off x="539552" y="3414291"/>
          <a:ext cx="3040063" cy="2109787"/>
        </p:xfrm>
        <a:graphic>
          <a:graphicData uri="http://schemas.openxmlformats.org/presentationml/2006/ole">
            <p:oleObj spid="_x0000_s98344" name="文档" r:id="rId17" imgW="3040067" imgH="2110396" progId="Word.Document.12">
              <p:embed/>
            </p:oleObj>
          </a:graphicData>
        </a:graphic>
      </p:graphicFrame>
    </p:spTree>
    <p:extLst>
      <p:ext uri="{BB962C8B-B14F-4D97-AF65-F5344CB8AC3E}">
        <p14:creationId xmlns:p14="http://schemas.microsoft.com/office/powerpoint/2010/main" xmlns="" val="158044845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5" name="矩形 4"/>
          <p:cNvSpPr/>
          <p:nvPr/>
        </p:nvSpPr>
        <p:spPr>
          <a:xfrm>
            <a:off x="239132" y="898203"/>
            <a:ext cx="8643188" cy="1222129"/>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若二次函数</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p</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在区间</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1,1]</a:t>
            </a:r>
            <a:r>
              <a:rPr lang="zh-CN" altLang="zh-CN" sz="2600" kern="100" dirty="0">
                <a:latin typeface="Times New Roman"/>
                <a:ea typeface="华文细黑"/>
                <a:cs typeface="Times New Roman"/>
              </a:rPr>
              <a:t>内至少存在一个值</a:t>
            </a:r>
            <a:r>
              <a:rPr lang="en-US" altLang="zh-CN" sz="2600" i="1" kern="100" dirty="0">
                <a:latin typeface="Times New Roman"/>
                <a:ea typeface="华文细黑"/>
                <a:cs typeface="Courier New"/>
              </a:rPr>
              <a:t>c</a:t>
            </a:r>
            <a:r>
              <a:rPr lang="zh-CN" altLang="zh-CN" sz="2600" kern="100" dirty="0">
                <a:latin typeface="Times New Roman"/>
                <a:ea typeface="华文细黑"/>
                <a:cs typeface="Times New Roman"/>
              </a:rPr>
              <a:t>，使得</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)&gt;0</a:t>
            </a:r>
            <a:r>
              <a:rPr lang="zh-CN" altLang="zh-CN" sz="2600" kern="100" dirty="0">
                <a:latin typeface="Times New Roman"/>
                <a:ea typeface="华文细黑"/>
                <a:cs typeface="Times New Roman"/>
              </a:rPr>
              <a:t>，求实数</a:t>
            </a:r>
            <a:r>
              <a:rPr lang="en-US" altLang="zh-CN" sz="2600" i="1" kern="100" dirty="0">
                <a:latin typeface="Times New Roman"/>
                <a:ea typeface="华文细黑"/>
                <a:cs typeface="Courier New"/>
              </a:rPr>
              <a:t>p</a:t>
            </a:r>
            <a:r>
              <a:rPr lang="zh-CN" altLang="zh-CN" sz="2600" kern="100" dirty="0">
                <a:latin typeface="Times New Roman"/>
                <a:ea typeface="华文细黑"/>
                <a:cs typeface="Times New Roman"/>
              </a:rPr>
              <a:t>的取值范围</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10" name="矩形 9"/>
          <p:cNvSpPr/>
          <p:nvPr/>
        </p:nvSpPr>
        <p:spPr>
          <a:xfrm>
            <a:off x="316922" y="2266355"/>
            <a:ext cx="5973110" cy="621965"/>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　</a:t>
            </a:r>
            <a:r>
              <a:rPr lang="zh-CN" altLang="zh-CN" sz="2600" kern="100" dirty="0">
                <a:latin typeface="Times New Roman"/>
                <a:ea typeface="华文细黑"/>
                <a:cs typeface="Times New Roman"/>
              </a:rPr>
              <a:t>如果在</a:t>
            </a:r>
            <a:r>
              <a:rPr lang="en-US" altLang="zh-CN" sz="2600" kern="100" dirty="0">
                <a:latin typeface="IPAPANNEW"/>
                <a:ea typeface="华文细黑"/>
                <a:cs typeface="Times New Roman"/>
              </a:rPr>
              <a:t>[</a:t>
            </a:r>
            <a:r>
              <a:rPr lang="zh-CN" altLang="zh-CN" sz="2600" kern="100" dirty="0">
                <a:latin typeface="IPAPANNEW"/>
                <a:ea typeface="华文细黑"/>
                <a:cs typeface="Times New Roman"/>
              </a:rPr>
              <a:t>－</a:t>
            </a:r>
            <a:r>
              <a:rPr lang="en-US" altLang="zh-CN" sz="2600" kern="100" dirty="0">
                <a:latin typeface="IPAPANNEW"/>
                <a:ea typeface="华文细黑"/>
                <a:cs typeface="Times New Roman"/>
              </a:rPr>
              <a:t>1,1]</a:t>
            </a:r>
            <a:r>
              <a:rPr lang="zh-CN" altLang="zh-CN" sz="2600" kern="100" dirty="0">
                <a:latin typeface="Times New Roman"/>
                <a:ea typeface="华文细黑"/>
                <a:cs typeface="Times New Roman"/>
              </a:rPr>
              <a:t>内没有值满足</a:t>
            </a:r>
            <a:r>
              <a:rPr lang="en-US" altLang="zh-CN" sz="2600" i="1" kern="100" dirty="0">
                <a:latin typeface="Times New Roman"/>
                <a:ea typeface="华文细黑"/>
                <a:cs typeface="Courier New"/>
              </a:rPr>
              <a:t>f</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)&gt;0</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
        <p:nvSpPr>
          <p:cNvPr id="33" name="任意多边形 32">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4" name="任意多边形 33">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11</a:t>
            </a:r>
            <a:endParaRPr lang="zh-CN" altLang="en-US" sz="2200" dirty="0">
              <a:solidFill>
                <a:srgbClr val="0000FF"/>
              </a:solidFill>
              <a:latin typeface="Broadway" pitchFamily="82" charset="0"/>
              <a:cs typeface="Times New Roman" pitchFamily="18" charset="0"/>
            </a:endParaRPr>
          </a:p>
        </p:txBody>
      </p:sp>
      <p:sp>
        <p:nvSpPr>
          <p:cNvPr id="44" name="任意多边形 43">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351103322"/>
              </p:ext>
            </p:extLst>
          </p:nvPr>
        </p:nvGraphicFramePr>
        <p:xfrm>
          <a:off x="333688" y="2986435"/>
          <a:ext cx="6888163" cy="2033587"/>
        </p:xfrm>
        <a:graphic>
          <a:graphicData uri="http://schemas.openxmlformats.org/presentationml/2006/ole">
            <p:oleObj spid="_x0000_s38957" name="文档" r:id="rId15" imgW="6888127" imgH="2034307" progId="Word.Document.12">
              <p:embed/>
            </p:oleObj>
          </a:graphicData>
        </a:graphic>
      </p:graphicFrame>
    </p:spTree>
    <p:extLst>
      <p:ext uri="{BB962C8B-B14F-4D97-AF65-F5344CB8AC3E}">
        <p14:creationId xmlns:p14="http://schemas.microsoft.com/office/powerpoint/2010/main" xmlns="" val="263002296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graphicFrame>
        <p:nvGraphicFramePr>
          <p:cNvPr id="34" name="对象 33"/>
          <p:cNvGraphicFramePr>
            <a:graphicFrameLocks noChangeAspect="1"/>
          </p:cNvGraphicFramePr>
          <p:nvPr>
            <p:extLst>
              <p:ext uri="{D42A27DB-BD31-4B8C-83A1-F6EECF244321}">
                <p14:modId xmlns:p14="http://schemas.microsoft.com/office/powerpoint/2010/main" xmlns="" val="1132049893"/>
              </p:ext>
            </p:extLst>
          </p:nvPr>
        </p:nvGraphicFramePr>
        <p:xfrm>
          <a:off x="664542" y="1347614"/>
          <a:ext cx="7435850" cy="2263775"/>
        </p:xfrm>
        <a:graphic>
          <a:graphicData uri="http://schemas.openxmlformats.org/presentationml/2006/ole">
            <p:oleObj spid="_x0000_s67642" name="文档" r:id="rId3" imgW="7444347" imgH="2270101" progId="Word.Document.12">
              <p:embed/>
            </p:oleObj>
          </a:graphicData>
        </a:graphic>
      </p:graphicFrame>
      <p:sp>
        <p:nvSpPr>
          <p:cNvPr id="35" name="任意多边形 34">
            <a:hlinkClick r:id="rId4"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5"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7"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51" name="任意多边形 50">
            <a:hlinkClick r:id="rId14"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11</a:t>
            </a:r>
            <a:endParaRPr lang="zh-CN" altLang="en-US" sz="2200" dirty="0">
              <a:solidFill>
                <a:srgbClr val="0000FF"/>
              </a:solidFill>
              <a:latin typeface="Broadway" pitchFamily="82" charset="0"/>
              <a:cs typeface="Times New Roman" pitchFamily="18" charset="0"/>
            </a:endParaRPr>
          </a:p>
        </p:txBody>
      </p:sp>
      <p:sp>
        <p:nvSpPr>
          <p:cNvPr id="52" name="任意多边形 51">
            <a:hlinkClick r:id="rId15"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12</a:t>
            </a:r>
            <a:endParaRPr lang="zh-CN" altLang="en-US" sz="2200" dirty="0">
              <a:solidFill>
                <a:schemeClr val="tx1"/>
              </a:solidFill>
              <a:latin typeface="Broadway" pitchFamily="82" charset="0"/>
              <a:cs typeface="Times New Roman" pitchFamily="18" charset="0"/>
            </a:endParaRPr>
          </a:p>
        </p:txBody>
      </p:sp>
      <p:graphicFrame>
        <p:nvGraphicFramePr>
          <p:cNvPr id="22" name="对象 21"/>
          <p:cNvGraphicFramePr>
            <a:graphicFrameLocks noChangeAspect="1"/>
          </p:cNvGraphicFramePr>
          <p:nvPr>
            <p:extLst>
              <p:ext uri="{D42A27DB-BD31-4B8C-83A1-F6EECF244321}">
                <p14:modId xmlns:p14="http://schemas.microsoft.com/office/powerpoint/2010/main" xmlns="" val="3531855939"/>
              </p:ext>
            </p:extLst>
          </p:nvPr>
        </p:nvGraphicFramePr>
        <p:xfrm>
          <a:off x="664542" y="2252191"/>
          <a:ext cx="7435850" cy="2263775"/>
        </p:xfrm>
        <a:graphic>
          <a:graphicData uri="http://schemas.openxmlformats.org/presentationml/2006/ole">
            <p:oleObj spid="_x0000_s67643" name="文档" r:id="rId16" imgW="7444347" imgH="2270101" progId="Word.Document.12">
              <p:embed/>
            </p:oleObj>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xmlns="" val="2249272419"/>
              </p:ext>
            </p:extLst>
          </p:nvPr>
        </p:nvGraphicFramePr>
        <p:xfrm>
          <a:off x="664542" y="3044279"/>
          <a:ext cx="7435850" cy="2263775"/>
        </p:xfrm>
        <a:graphic>
          <a:graphicData uri="http://schemas.openxmlformats.org/presentationml/2006/ole">
            <p:oleObj spid="_x0000_s67644" name="文档" r:id="rId17" imgW="7444347" imgH="2270101" progId="Word.Document.12">
              <p:embed/>
            </p:oleObj>
          </a:graphicData>
        </a:graphic>
      </p:graphicFrame>
    </p:spTree>
    <p:extLst>
      <p:ext uri="{BB962C8B-B14F-4D97-AF65-F5344CB8AC3E}">
        <p14:creationId xmlns:p14="http://schemas.microsoft.com/office/powerpoint/2010/main" xmlns="" val="399460924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84093" y="968251"/>
            <a:ext cx="8392363" cy="1816908"/>
          </a:xfrm>
          <a:prstGeom prst="rect">
            <a:avLst/>
          </a:prstGeom>
          <a:noFill/>
        </p:spPr>
        <p:txBody>
          <a:bodyPr wrap="square" rtlCol="0">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已知等比数列</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en-US" altLang="zh-CN" sz="2600" i="1" kern="100" baseline="-25000" dirty="0">
                <a:latin typeface="Times New Roman"/>
                <a:ea typeface="华文细黑"/>
                <a:cs typeface="Courier New"/>
              </a:rPr>
              <a:t>n</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满足</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，且</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是</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的等差中项</a:t>
            </a:r>
            <a:r>
              <a:rPr lang="en-US" altLang="zh-CN" sz="26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tabLst>
                <a:tab pos="1890395" algn="l"/>
              </a:tabLst>
            </a:pP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求数列</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en-US" altLang="zh-CN" sz="2600" i="1" kern="100" baseline="-25000" dirty="0">
                <a:latin typeface="Times New Roman"/>
                <a:ea typeface="华文细黑"/>
                <a:cs typeface="Courier New"/>
              </a:rPr>
              <a:t>n</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的通项公式</a:t>
            </a:r>
            <a:r>
              <a:rPr lang="en-US" altLang="zh-CN" sz="2600" kern="100" dirty="0">
                <a:latin typeface="Times New Roman"/>
                <a:ea typeface="华文细黑"/>
                <a:cs typeface="Courier New"/>
              </a:rPr>
              <a:t>.</a:t>
            </a:r>
            <a:endParaRPr lang="zh-CN" altLang="zh-CN" sz="1050" kern="100" dirty="0">
              <a:effectLst/>
              <a:latin typeface="宋体"/>
              <a:cs typeface="Courier New"/>
            </a:endParaRPr>
          </a:p>
        </p:txBody>
      </p:sp>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4" name="任意多边形 33">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5" name="任意多边形 34">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0" name="任意多边形 49">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smtClean="0">
                <a:solidFill>
                  <a:srgbClr val="0000FF"/>
                </a:solidFill>
                <a:latin typeface="Broadway" pitchFamily="82" charset="0"/>
                <a:cs typeface="Times New Roman" pitchFamily="18" charset="0"/>
              </a:rPr>
              <a:t>12</a:t>
            </a:r>
            <a:endParaRPr lang="zh-CN" altLang="en-US" sz="2200" dirty="0">
              <a:solidFill>
                <a:srgbClr val="0000FF"/>
              </a:solidFill>
              <a:latin typeface="Broadway" pitchFamily="82" charset="0"/>
              <a:cs typeface="Times New Roman" pitchFamily="18" charset="0"/>
            </a:endParaRPr>
          </a:p>
        </p:txBody>
      </p:sp>
      <p:sp>
        <p:nvSpPr>
          <p:cNvPr id="4" name="矩形 3"/>
          <p:cNvSpPr/>
          <p:nvPr/>
        </p:nvSpPr>
        <p:spPr>
          <a:xfrm>
            <a:off x="347417" y="2799046"/>
            <a:ext cx="6561412" cy="692497"/>
          </a:xfrm>
          <a:prstGeom prst="rect">
            <a:avLst/>
          </a:prstGeom>
        </p:spPr>
        <p:txBody>
          <a:bodyPr wrap="none">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　</a:t>
            </a:r>
            <a:r>
              <a:rPr lang="zh-CN" altLang="zh-CN" sz="2600" kern="100" dirty="0" smtClean="0">
                <a:latin typeface="Times New Roman"/>
                <a:ea typeface="华文细黑"/>
                <a:cs typeface="Times New Roman"/>
              </a:rPr>
              <a:t>设</a:t>
            </a:r>
            <a:r>
              <a:rPr lang="zh-CN" altLang="zh-CN" sz="2600" kern="100" dirty="0">
                <a:latin typeface="Times New Roman"/>
                <a:ea typeface="华文细黑"/>
                <a:cs typeface="Times New Roman"/>
              </a:rPr>
              <a:t>等比数列</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a</a:t>
            </a:r>
            <a:r>
              <a:rPr lang="en-US" altLang="zh-CN" sz="2600" i="1" kern="100" baseline="-25000" dirty="0">
                <a:latin typeface="Times New Roman"/>
                <a:ea typeface="华文细黑"/>
                <a:cs typeface="Courier New"/>
              </a:rPr>
              <a:t>n</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的首项为</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，公比为</a:t>
            </a:r>
            <a:r>
              <a:rPr lang="en-US" altLang="zh-CN" sz="2600" i="1" kern="100" dirty="0">
                <a:latin typeface="Times New Roman"/>
                <a:ea typeface="华文细黑"/>
                <a:cs typeface="Courier New"/>
              </a:rPr>
              <a:t>q</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xmlns="" val="3006889190"/>
              </p:ext>
            </p:extLst>
          </p:nvPr>
        </p:nvGraphicFramePr>
        <p:xfrm>
          <a:off x="502572" y="3560539"/>
          <a:ext cx="6118225" cy="1387475"/>
        </p:xfrm>
        <a:graphic>
          <a:graphicData uri="http://schemas.openxmlformats.org/presentationml/2006/ole">
            <p:oleObj spid="_x0000_s39971" name="文档" r:id="rId15" imgW="6118420" imgH="1386684" progId="Word.Document.12">
              <p:embed/>
            </p:oleObj>
          </a:graphicData>
        </a:graphic>
      </p:graphicFrame>
    </p:spTree>
    <p:extLst>
      <p:ext uri="{BB962C8B-B14F-4D97-AF65-F5344CB8AC3E}">
        <p14:creationId xmlns:p14="http://schemas.microsoft.com/office/powerpoint/2010/main" xmlns="" val="323519983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3" name="任意多边形 32">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4" name="任意多边形 33">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12</a:t>
            </a:r>
            <a:endParaRPr lang="zh-CN" altLang="en-US" sz="2200" dirty="0">
              <a:solidFill>
                <a:srgbClr val="0000FF"/>
              </a:solidFill>
              <a:latin typeface="Broadway" pitchFamily="82"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xmlns="" val="1099207339"/>
              </p:ext>
            </p:extLst>
          </p:nvPr>
        </p:nvGraphicFramePr>
        <p:xfrm>
          <a:off x="373063" y="944563"/>
          <a:ext cx="6729412" cy="1692275"/>
        </p:xfrm>
        <a:graphic>
          <a:graphicData uri="http://schemas.openxmlformats.org/presentationml/2006/ole">
            <p:oleObj spid="_x0000_s71700" name="文档" r:id="rId15" imgW="6730082" imgH="1698436" progId="Word.Document.12">
              <p:embed/>
            </p:oleObj>
          </a:graphicData>
        </a:graphic>
      </p:graphicFrame>
      <p:sp>
        <p:nvSpPr>
          <p:cNvPr id="5" name="矩形 4"/>
          <p:cNvSpPr/>
          <p:nvPr/>
        </p:nvSpPr>
        <p:spPr>
          <a:xfrm>
            <a:off x="314320" y="1995686"/>
            <a:ext cx="4617720" cy="3017236"/>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由</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得</a:t>
            </a:r>
            <a:r>
              <a:rPr lang="en-US" altLang="zh-CN" sz="2600" i="1" kern="100" dirty="0">
                <a:latin typeface="Times New Roman"/>
                <a:ea typeface="华文细黑"/>
                <a:cs typeface="Courier New"/>
              </a:rPr>
              <a:t>q</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en-US" altLang="zh-CN" sz="2600" i="1" kern="100" dirty="0">
                <a:latin typeface="Times New Roman"/>
                <a:ea typeface="华文细黑"/>
                <a:cs typeface="Courier New"/>
              </a:rPr>
              <a:t>q</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解得</a:t>
            </a:r>
            <a:r>
              <a:rPr lang="en-US" altLang="zh-CN" sz="2600" i="1" kern="100" dirty="0">
                <a:latin typeface="Times New Roman"/>
                <a:ea typeface="华文细黑"/>
                <a:cs typeface="Courier New"/>
              </a:rPr>
              <a:t>q</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或</a:t>
            </a:r>
            <a:r>
              <a:rPr lang="en-US" altLang="zh-CN" sz="2600" i="1" kern="100" dirty="0">
                <a:latin typeface="Times New Roman"/>
                <a:ea typeface="华文细黑"/>
                <a:cs typeface="Courier New"/>
              </a:rPr>
              <a:t>q</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q</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时，不合题意</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舍去；</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当</a:t>
            </a:r>
            <a:r>
              <a:rPr lang="en-US" altLang="zh-CN" sz="2600" i="1" kern="100" dirty="0">
                <a:latin typeface="Times New Roman"/>
                <a:ea typeface="华文细黑"/>
                <a:cs typeface="Courier New"/>
              </a:rPr>
              <a:t>q</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时，代入</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得</a:t>
            </a:r>
            <a:r>
              <a:rPr lang="en-US" altLang="zh-CN" sz="2600" i="1" kern="100" dirty="0">
                <a:latin typeface="Times New Roman"/>
                <a:ea typeface="华文细黑"/>
                <a:cs typeface="Courier New"/>
              </a:rPr>
              <a:t>a</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所以</a:t>
            </a:r>
            <a:r>
              <a:rPr lang="en-US" altLang="zh-CN" sz="2600" i="1" kern="100" dirty="0">
                <a:latin typeface="Times New Roman"/>
                <a:ea typeface="华文细黑"/>
                <a:cs typeface="Courier New"/>
              </a:rPr>
              <a:t>a</a:t>
            </a:r>
            <a:r>
              <a:rPr lang="en-US" altLang="zh-CN" sz="2600" i="1" kern="100" baseline="-25000" dirty="0">
                <a:latin typeface="Times New Roman"/>
                <a:ea typeface="华文细黑"/>
                <a:cs typeface="Courier New"/>
              </a:rPr>
              <a:t>n</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2</a:t>
            </a:r>
            <a:r>
              <a:rPr lang="en-US" altLang="zh-CN" sz="2600" i="1" kern="100" baseline="30000" dirty="0">
                <a:latin typeface="Times New Roman"/>
                <a:ea typeface="华文细黑"/>
                <a:cs typeface="Courier New"/>
              </a:rPr>
              <a:t>n</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baseline="30000" dirty="0">
                <a:latin typeface="Times New Roman"/>
                <a:ea typeface="华文细黑"/>
                <a:cs typeface="Courier New"/>
              </a:rPr>
              <a:t>n</a:t>
            </a:r>
            <a:r>
              <a:rPr lang="en-US" altLang="zh-CN" sz="2600" kern="100" dirty="0">
                <a:latin typeface="Times New Roman"/>
                <a:ea typeface="华文细黑"/>
                <a:cs typeface="Courier New"/>
              </a:rPr>
              <a:t>.</a:t>
            </a:r>
            <a:endParaRPr lang="zh-CN" altLang="zh-CN" sz="2600" kern="100" dirty="0">
              <a:effectLst/>
              <a:latin typeface="宋体"/>
              <a:cs typeface="Courier New"/>
            </a:endParaRPr>
          </a:p>
        </p:txBody>
      </p:sp>
      <p:sp>
        <p:nvSpPr>
          <p:cNvPr id="4" name="矩形 3"/>
          <p:cNvSpPr/>
          <p:nvPr/>
        </p:nvSpPr>
        <p:spPr>
          <a:xfrm>
            <a:off x="5868144" y="1563638"/>
            <a:ext cx="518091" cy="492443"/>
          </a:xfrm>
          <a:prstGeom prst="rect">
            <a:avLst/>
          </a:prstGeom>
        </p:spPr>
        <p:txBody>
          <a:bodyPr wrap="none">
            <a:spAutoFit/>
          </a:bodyPr>
          <a:lstStyle/>
          <a:p>
            <a:r>
              <a:rPr lang="en-US" altLang="zh-CN" sz="2600" dirty="0">
                <a:latin typeface="宋体"/>
                <a:ea typeface="华文细黑"/>
                <a:cs typeface="Times New Roman"/>
              </a:rPr>
              <a:t>②</a:t>
            </a:r>
            <a:endParaRPr lang="zh-CN" altLang="en-US" sz="2600" dirty="0"/>
          </a:p>
        </p:txBody>
      </p:sp>
    </p:spTree>
    <p:extLst>
      <p:ext uri="{BB962C8B-B14F-4D97-AF65-F5344CB8AC3E}">
        <p14:creationId xmlns:p14="http://schemas.microsoft.com/office/powerpoint/2010/main" xmlns="" val="381637274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3" name="任意多边形 32">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4" name="任意多边形 33">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12</a:t>
            </a:r>
            <a:endParaRPr lang="zh-CN" altLang="en-US" sz="2200" dirty="0">
              <a:solidFill>
                <a:srgbClr val="0000FF"/>
              </a:solidFill>
              <a:latin typeface="Broadway" pitchFamily="82" charset="0"/>
              <a:cs typeface="Times New Roman" pitchFamily="18" charset="0"/>
            </a:endParaRPr>
          </a:p>
        </p:txBody>
      </p:sp>
      <p:sp>
        <p:nvSpPr>
          <p:cNvPr id="3" name="矩形 2"/>
          <p:cNvSpPr/>
          <p:nvPr/>
        </p:nvSpPr>
        <p:spPr>
          <a:xfrm>
            <a:off x="179512" y="843558"/>
            <a:ext cx="8305934" cy="1220591"/>
          </a:xfrm>
          <a:prstGeom prst="rect">
            <a:avLst/>
          </a:prstGeom>
        </p:spPr>
        <p:txBody>
          <a:bodyPr>
            <a:spAutoFit/>
          </a:bodyPr>
          <a:lstStyle/>
          <a:p>
            <a:pPr algn="just">
              <a:lnSpc>
                <a:spcPct val="150000"/>
              </a:lnSpc>
              <a:spcAft>
                <a:spcPts val="0"/>
              </a:spcAft>
              <a:tabLst>
                <a:tab pos="1890395" algn="l"/>
              </a:tabLs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若</a:t>
            </a:r>
            <a:r>
              <a:rPr lang="en-US" altLang="zh-CN" sz="2600" i="1" kern="100" dirty="0" err="1">
                <a:latin typeface="Times New Roman"/>
                <a:ea typeface="华文细黑"/>
                <a:cs typeface="Courier New"/>
              </a:rPr>
              <a:t>b</a:t>
            </a:r>
            <a:r>
              <a:rPr lang="en-US" altLang="zh-CN" sz="2600" i="1" kern="100" baseline="-25000" dirty="0" err="1">
                <a:latin typeface="Times New Roman"/>
                <a:ea typeface="华文细黑"/>
                <a:cs typeface="Courier New"/>
              </a:rPr>
              <a:t>n</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a</a:t>
            </a:r>
            <a:r>
              <a:rPr lang="en-US" altLang="zh-CN" sz="2600" i="1" kern="100" baseline="-25000" dirty="0">
                <a:latin typeface="Times New Roman"/>
                <a:ea typeface="华文细黑"/>
                <a:cs typeface="Courier New"/>
              </a:rPr>
              <a:t>n</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log</a:t>
            </a:r>
            <a:r>
              <a:rPr lang="en-US" altLang="zh-CN" sz="2600" kern="100" baseline="-25000" dirty="0" smtClean="0">
                <a:latin typeface="Times New Roman"/>
                <a:ea typeface="华文细黑"/>
                <a:cs typeface="Courier New"/>
              </a:rPr>
              <a:t>2      </a:t>
            </a:r>
            <a:r>
              <a:rPr lang="zh-CN" altLang="zh-CN" sz="2600" kern="100" dirty="0" smtClean="0">
                <a:latin typeface="Times New Roman"/>
                <a:ea typeface="华文细黑"/>
                <a:cs typeface="Times New Roman"/>
              </a:rPr>
              <a:t>，</a:t>
            </a:r>
            <a:r>
              <a:rPr lang="en-US" altLang="zh-CN" sz="2600" i="1" kern="100" dirty="0" err="1">
                <a:latin typeface="Times New Roman"/>
                <a:ea typeface="华文细黑"/>
                <a:cs typeface="Courier New"/>
              </a:rPr>
              <a:t>S</a:t>
            </a:r>
            <a:r>
              <a:rPr lang="en-US" altLang="zh-CN" sz="2600" i="1" kern="100" baseline="-25000" dirty="0" err="1">
                <a:latin typeface="Times New Roman"/>
                <a:ea typeface="华文细黑"/>
                <a:cs typeface="Courier New"/>
              </a:rPr>
              <a:t>n</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i="1" kern="100" dirty="0" err="1">
                <a:latin typeface="Times New Roman"/>
                <a:ea typeface="华文细黑"/>
                <a:cs typeface="Courier New"/>
              </a:rPr>
              <a:t>b</a:t>
            </a:r>
            <a:r>
              <a:rPr lang="en-US" altLang="zh-CN" sz="2600" i="1" kern="100" baseline="-25000" dirty="0" err="1">
                <a:latin typeface="Times New Roman"/>
                <a:ea typeface="华文细黑"/>
                <a:cs typeface="Courier New"/>
              </a:rPr>
              <a:t>n</a:t>
            </a:r>
            <a:r>
              <a:rPr lang="zh-CN" altLang="zh-CN" sz="2600" kern="100" dirty="0">
                <a:latin typeface="Times New Roman"/>
                <a:ea typeface="华文细黑"/>
                <a:cs typeface="Times New Roman"/>
              </a:rPr>
              <a:t>，求使</a:t>
            </a:r>
            <a:r>
              <a:rPr lang="en-US" altLang="zh-CN" sz="2600" i="1" kern="100" dirty="0" err="1">
                <a:latin typeface="Times New Roman"/>
                <a:ea typeface="华文细黑"/>
                <a:cs typeface="Courier New"/>
              </a:rPr>
              <a:t>S</a:t>
            </a:r>
            <a:r>
              <a:rPr lang="en-US" altLang="zh-CN" sz="2600" i="1" kern="100" baseline="-25000" dirty="0" err="1">
                <a:latin typeface="Times New Roman"/>
                <a:ea typeface="华文细黑"/>
                <a:cs typeface="Courier New"/>
              </a:rPr>
              <a:t>n</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baseline="30000" dirty="0">
                <a:latin typeface="Times New Roman"/>
                <a:ea typeface="华文细黑"/>
                <a:cs typeface="Courier New"/>
              </a:rPr>
              <a:t>n</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47&lt;0</a:t>
            </a:r>
            <a:r>
              <a:rPr lang="zh-CN" altLang="zh-CN" sz="2600" kern="100" dirty="0">
                <a:latin typeface="Times New Roman"/>
                <a:ea typeface="华文细黑"/>
                <a:cs typeface="Times New Roman"/>
              </a:rPr>
              <a:t>成立的正整数</a:t>
            </a:r>
            <a:r>
              <a:rPr lang="en-US" altLang="zh-CN" sz="2600" i="1" kern="100" dirty="0">
                <a:latin typeface="Times New Roman"/>
                <a:ea typeface="华文细黑"/>
                <a:cs typeface="Courier New"/>
              </a:rPr>
              <a:t>n</a:t>
            </a:r>
            <a:r>
              <a:rPr lang="zh-CN" altLang="zh-CN" sz="2600" kern="100" dirty="0">
                <a:latin typeface="Times New Roman"/>
                <a:ea typeface="华文细黑"/>
                <a:cs typeface="Times New Roman"/>
              </a:rPr>
              <a:t>的最小值</a:t>
            </a:r>
            <a:r>
              <a:rPr lang="en-US" altLang="zh-CN" sz="2600" kern="100" dirty="0" smtClean="0">
                <a:latin typeface="Times New Roman"/>
                <a:ea typeface="华文细黑"/>
                <a:cs typeface="Courier New"/>
              </a:rPr>
              <a:t>.</a:t>
            </a:r>
          </a:p>
        </p:txBody>
      </p:sp>
      <p:graphicFrame>
        <p:nvGraphicFramePr>
          <p:cNvPr id="4" name="对象 3"/>
          <p:cNvGraphicFramePr>
            <a:graphicFrameLocks noChangeAspect="1"/>
          </p:cNvGraphicFramePr>
          <p:nvPr>
            <p:extLst>
              <p:ext uri="{D42A27DB-BD31-4B8C-83A1-F6EECF244321}">
                <p14:modId xmlns:p14="http://schemas.microsoft.com/office/powerpoint/2010/main" xmlns="" val="1640178552"/>
              </p:ext>
            </p:extLst>
          </p:nvPr>
        </p:nvGraphicFramePr>
        <p:xfrm>
          <a:off x="2843808" y="771550"/>
          <a:ext cx="495300" cy="808037"/>
        </p:xfrm>
        <a:graphic>
          <a:graphicData uri="http://schemas.openxmlformats.org/presentationml/2006/ole">
            <p:oleObj spid="_x0000_s99363" name="文档" r:id="rId15" imgW="494677" imgH="807509" progId="Word.Document.12">
              <p:embed/>
            </p:oleObj>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xmlns="" val="406105794"/>
              </p:ext>
            </p:extLst>
          </p:nvPr>
        </p:nvGraphicFramePr>
        <p:xfrm>
          <a:off x="330993" y="2153022"/>
          <a:ext cx="6545263" cy="1066800"/>
        </p:xfrm>
        <a:graphic>
          <a:graphicData uri="http://schemas.openxmlformats.org/presentationml/2006/ole">
            <p:oleObj spid="_x0000_s99364" name="文档" r:id="rId16" imgW="6552955" imgH="1066652" progId="Word.Document.12">
              <p:embed/>
            </p:oleObj>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xmlns="" val="1221895968"/>
              </p:ext>
            </p:extLst>
          </p:nvPr>
        </p:nvGraphicFramePr>
        <p:xfrm>
          <a:off x="375443" y="2931790"/>
          <a:ext cx="6500813" cy="1189037"/>
        </p:xfrm>
        <a:graphic>
          <a:graphicData uri="http://schemas.openxmlformats.org/presentationml/2006/ole">
            <p:oleObj spid="_x0000_s99365" name="文档" r:id="rId17" imgW="6552955" imgH="1066652" progId="Word.Document.12">
              <p:embed/>
            </p:oleObj>
          </a:graphicData>
        </a:graphic>
      </p:graphicFrame>
      <p:sp>
        <p:nvSpPr>
          <p:cNvPr id="7" name="矩形 6"/>
          <p:cNvSpPr/>
          <p:nvPr/>
        </p:nvSpPr>
        <p:spPr>
          <a:xfrm>
            <a:off x="323528" y="3611062"/>
            <a:ext cx="8607022" cy="1292662"/>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所以</a:t>
            </a:r>
            <a:r>
              <a:rPr lang="en-US" altLang="zh-CN" sz="2600" i="1" kern="100" dirty="0" err="1">
                <a:latin typeface="Times New Roman"/>
                <a:ea typeface="华文细黑"/>
                <a:cs typeface="Courier New"/>
              </a:rPr>
              <a:t>S</a:t>
            </a:r>
            <a:r>
              <a:rPr lang="en-US" altLang="zh-CN" sz="2600" i="1" kern="100" baseline="-25000" dirty="0" err="1">
                <a:latin typeface="Times New Roman"/>
                <a:ea typeface="华文细黑"/>
                <a:cs typeface="Courier New"/>
              </a:rPr>
              <a:t>n</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kern="100" baseline="30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baseline="30000" dirty="0">
                <a:latin typeface="Times New Roman"/>
                <a:ea typeface="华文细黑"/>
                <a:cs typeface="Courier New"/>
              </a:rPr>
              <a:t>n</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n</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kern="100" baseline="300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baseline="30000" dirty="0">
                <a:latin typeface="Times New Roman"/>
                <a:ea typeface="华文细黑"/>
                <a:cs typeface="Courier New"/>
              </a:rPr>
              <a:t>n</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n</a:t>
            </a:r>
            <a:r>
              <a:rPr lang="en-US" altLang="zh-CN" sz="2600" kern="100" dirty="0" smtClean="0">
                <a:latin typeface="Times New Roman"/>
                <a:ea typeface="华文细黑"/>
                <a:cs typeface="Courier New"/>
              </a:rPr>
              <a:t>)</a:t>
            </a:r>
          </a:p>
        </p:txBody>
      </p:sp>
    </p:spTree>
    <p:extLst>
      <p:ext uri="{BB962C8B-B14F-4D97-AF65-F5344CB8AC3E}">
        <p14:creationId xmlns:p14="http://schemas.microsoft.com/office/powerpoint/2010/main" xmlns="" val="281630178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33" name="任意多边形 32">
            <a:hlinkClick r:id="rId3"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4" name="任意多边形 33">
            <a:hlinkClick r:id="rId4"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5" name="任意多边形 34">
            <a:hlinkClick r:id="rId5"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6" name="任意多边形 35">
            <a:hlinkClick r:id="rId6"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7"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8"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9"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10"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1"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2"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3"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4"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12</a:t>
            </a:r>
            <a:endParaRPr lang="zh-CN" altLang="en-US" sz="2200" dirty="0">
              <a:solidFill>
                <a:srgbClr val="0000FF"/>
              </a:solidFill>
              <a:latin typeface="Broadway" pitchFamily="82" charset="0"/>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xmlns="" val="3414900234"/>
              </p:ext>
            </p:extLst>
          </p:nvPr>
        </p:nvGraphicFramePr>
        <p:xfrm>
          <a:off x="467544" y="1059582"/>
          <a:ext cx="7443787" cy="2994025"/>
        </p:xfrm>
        <a:graphic>
          <a:graphicData uri="http://schemas.openxmlformats.org/presentationml/2006/ole">
            <p:oleObj spid="_x0000_s100387" name="文档" r:id="rId15" imgW="7454068" imgH="2994402" progId="Word.Document.12">
              <p:embed/>
            </p:oleObj>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xmlns="" val="2883213201"/>
              </p:ext>
            </p:extLst>
          </p:nvPr>
        </p:nvGraphicFramePr>
        <p:xfrm>
          <a:off x="539552" y="1992784"/>
          <a:ext cx="6500812" cy="1189037"/>
        </p:xfrm>
        <a:graphic>
          <a:graphicData uri="http://schemas.openxmlformats.org/presentationml/2006/ole">
            <p:oleObj spid="_x0000_s100388" name="文档" r:id="rId16" imgW="6552955" imgH="1066652" progId="Word.Document.12">
              <p:embed/>
            </p:oleObj>
          </a:graphicData>
        </a:graphic>
      </p:graphicFrame>
      <p:sp>
        <p:nvSpPr>
          <p:cNvPr id="7" name="矩形 6"/>
          <p:cNvSpPr/>
          <p:nvPr/>
        </p:nvSpPr>
        <p:spPr>
          <a:xfrm>
            <a:off x="539552" y="2819267"/>
            <a:ext cx="8607022" cy="616579"/>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因为</a:t>
            </a:r>
            <a:r>
              <a:rPr lang="en-US" altLang="zh-CN" sz="2600" i="1" kern="100" dirty="0" err="1">
                <a:latin typeface="Times New Roman"/>
                <a:ea typeface="华文细黑"/>
                <a:cs typeface="Courier New"/>
              </a:rPr>
              <a:t>S</a:t>
            </a:r>
            <a:r>
              <a:rPr lang="en-US" altLang="zh-CN" sz="2600" i="1" kern="100" baseline="-25000" dirty="0" err="1">
                <a:latin typeface="Times New Roman"/>
                <a:ea typeface="华文细黑"/>
                <a:cs typeface="Courier New"/>
              </a:rPr>
              <a:t>n</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baseline="30000" dirty="0">
                <a:latin typeface="Times New Roman"/>
                <a:ea typeface="华文细黑"/>
                <a:cs typeface="Courier New"/>
              </a:rPr>
              <a:t>n</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47&lt;0</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22" name="对象 21"/>
          <p:cNvGraphicFramePr>
            <a:graphicFrameLocks noChangeAspect="1"/>
          </p:cNvGraphicFramePr>
          <p:nvPr>
            <p:extLst>
              <p:ext uri="{D42A27DB-BD31-4B8C-83A1-F6EECF244321}">
                <p14:modId xmlns:p14="http://schemas.microsoft.com/office/powerpoint/2010/main" xmlns="" val="1008355069"/>
              </p:ext>
            </p:extLst>
          </p:nvPr>
        </p:nvGraphicFramePr>
        <p:xfrm>
          <a:off x="539552" y="3579862"/>
          <a:ext cx="6500812" cy="1189037"/>
        </p:xfrm>
        <a:graphic>
          <a:graphicData uri="http://schemas.openxmlformats.org/presentationml/2006/ole">
            <p:oleObj spid="_x0000_s100389" name="文档" r:id="rId17" imgW="6552955" imgH="1066652" progId="Word.Document.12">
              <p:embed/>
            </p:oleObj>
          </a:graphicData>
        </a:graphic>
      </p:graphicFrame>
      <p:sp>
        <p:nvSpPr>
          <p:cNvPr id="6" name="矩形 5"/>
          <p:cNvSpPr/>
          <p:nvPr/>
        </p:nvSpPr>
        <p:spPr>
          <a:xfrm>
            <a:off x="539552" y="4331435"/>
            <a:ext cx="2650084" cy="616579"/>
          </a:xfrm>
          <a:prstGeom prst="rect">
            <a:avLst/>
          </a:prstGeom>
        </p:spPr>
        <p:txBody>
          <a:bodyPr wrap="none">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即</a:t>
            </a:r>
            <a:r>
              <a:rPr lang="en-US" altLang="zh-CN" sz="2600" i="1" kern="100" dirty="0">
                <a:latin typeface="Times New Roman"/>
                <a:ea typeface="华文细黑"/>
                <a:cs typeface="Courier New"/>
              </a:rPr>
              <a:t>n</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n</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90&gt;0</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98814664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hlinkClick r:id="rId2" action="ppaction://hlinksldjump"/>
          </p:cNvPr>
          <p:cNvSpPr txBox="1"/>
          <p:nvPr/>
        </p:nvSpPr>
        <p:spPr>
          <a:xfrm>
            <a:off x="1187624" y="1851670"/>
            <a:ext cx="3852337" cy="492443"/>
          </a:xfrm>
          <a:prstGeom prst="rect">
            <a:avLst/>
          </a:prstGeom>
          <a:noFill/>
        </p:spPr>
        <p:txBody>
          <a:bodyPr wrap="none" rtlCol="0">
            <a:spAutoFit/>
          </a:bodyPr>
          <a:lstStyle/>
          <a:p>
            <a:r>
              <a:rPr lang="zh-CN" altLang="en-US" sz="2600" b="1" dirty="0">
                <a:solidFill>
                  <a:srgbClr val="0066FF"/>
                </a:solidFill>
                <a:latin typeface="微软雅黑" pitchFamily="34" charset="-122"/>
                <a:ea typeface="微软雅黑" pitchFamily="34" charset="-122"/>
              </a:rPr>
              <a:t>题型一　正难则反的转化</a:t>
            </a:r>
          </a:p>
        </p:txBody>
      </p:sp>
      <p:sp>
        <p:nvSpPr>
          <p:cNvPr id="16" name="TextBox 15">
            <a:hlinkClick r:id="rId3" action="ppaction://hlinksldjump"/>
          </p:cNvPr>
          <p:cNvSpPr txBox="1"/>
          <p:nvPr/>
        </p:nvSpPr>
        <p:spPr>
          <a:xfrm>
            <a:off x="1187624" y="2499742"/>
            <a:ext cx="6186309" cy="492443"/>
          </a:xfrm>
          <a:prstGeom prst="rect">
            <a:avLst/>
          </a:prstGeom>
          <a:noFill/>
        </p:spPr>
        <p:txBody>
          <a:bodyPr wrap="none" rtlCol="0">
            <a:spAutoFit/>
          </a:bodyPr>
          <a:lstStyle/>
          <a:p>
            <a:r>
              <a:rPr lang="zh-CN" altLang="en-US" sz="2600" b="1" dirty="0">
                <a:solidFill>
                  <a:srgbClr val="0066FF"/>
                </a:solidFill>
                <a:latin typeface="微软雅黑" pitchFamily="34" charset="-122"/>
                <a:ea typeface="微软雅黑" pitchFamily="34" charset="-122"/>
              </a:rPr>
              <a:t>题型二　函数、方程、不等式之间的转化</a:t>
            </a:r>
          </a:p>
        </p:txBody>
      </p:sp>
      <p:pic>
        <p:nvPicPr>
          <p:cNvPr id="7" name="图片 6">
            <a:hlinkClick r:id="rId4" action="ppaction://hlinksldjump"/>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201592" y="4507673"/>
            <a:ext cx="762896" cy="656365"/>
          </a:xfrm>
          <a:prstGeom prst="rect">
            <a:avLst/>
          </a:prstGeom>
        </p:spPr>
      </p:pic>
      <p:sp>
        <p:nvSpPr>
          <p:cNvPr id="9" name="TextBox 8"/>
          <p:cNvSpPr txBox="1"/>
          <p:nvPr/>
        </p:nvSpPr>
        <p:spPr>
          <a:xfrm>
            <a:off x="1261843" y="627534"/>
            <a:ext cx="4087157" cy="646331"/>
          </a:xfrm>
          <a:prstGeom prst="rect">
            <a:avLst/>
          </a:prstGeom>
          <a:noFill/>
        </p:spPr>
        <p:txBody>
          <a:bodyPr wrap="square" rtlCol="0">
            <a:spAutoFit/>
          </a:bodyPr>
          <a:lstStyle/>
          <a:p>
            <a:r>
              <a:rPr lang="zh-CN" altLang="en-US" sz="3600" b="1" dirty="0">
                <a:solidFill>
                  <a:schemeClr val="tx1">
                    <a:lumMod val="65000"/>
                    <a:lumOff val="35000"/>
                  </a:schemeClr>
                </a:solidFill>
                <a:latin typeface="微软雅黑" pitchFamily="34" charset="-122"/>
                <a:ea typeface="微软雅黑" pitchFamily="34" charset="-122"/>
              </a:rPr>
              <a:t>常考题型精析</a:t>
            </a:r>
          </a:p>
        </p:txBody>
      </p:sp>
      <p:cxnSp>
        <p:nvCxnSpPr>
          <p:cNvPr id="10" name="直接连接符 9"/>
          <p:cNvCxnSpPr/>
          <p:nvPr/>
        </p:nvCxnSpPr>
        <p:spPr>
          <a:xfrm flipV="1">
            <a:off x="-13652" y="1273865"/>
            <a:ext cx="6961916" cy="7266"/>
          </a:xfrm>
          <a:prstGeom prst="line">
            <a:avLst/>
          </a:prstGeom>
          <a:ln>
            <a:solidFill>
              <a:srgbClr val="FC9204"/>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3652" y="1347615"/>
            <a:ext cx="6961916" cy="0"/>
          </a:xfrm>
          <a:prstGeom prst="line">
            <a:avLst/>
          </a:prstGeom>
          <a:ln w="57150">
            <a:solidFill>
              <a:srgbClr val="FC9204"/>
            </a:solidFill>
          </a:ln>
        </p:spPr>
        <p:style>
          <a:lnRef idx="1">
            <a:schemeClr val="accent1"/>
          </a:lnRef>
          <a:fillRef idx="0">
            <a:schemeClr val="accent1"/>
          </a:fillRef>
          <a:effectRef idx="0">
            <a:schemeClr val="accent1"/>
          </a:effectRef>
          <a:fontRef idx="minor">
            <a:schemeClr val="tx1"/>
          </a:fontRef>
        </p:style>
      </p:cxnSp>
      <p:sp>
        <p:nvSpPr>
          <p:cNvPr id="8" name="TextBox 7">
            <a:hlinkClick r:id="rId6" action="ppaction://hlinksldjump"/>
          </p:cNvPr>
          <p:cNvSpPr txBox="1"/>
          <p:nvPr/>
        </p:nvSpPr>
        <p:spPr>
          <a:xfrm>
            <a:off x="1187624" y="3219822"/>
            <a:ext cx="3518912" cy="492443"/>
          </a:xfrm>
          <a:prstGeom prst="rect">
            <a:avLst/>
          </a:prstGeom>
          <a:noFill/>
        </p:spPr>
        <p:txBody>
          <a:bodyPr wrap="none" rtlCol="0">
            <a:spAutoFit/>
          </a:bodyPr>
          <a:lstStyle/>
          <a:p>
            <a:r>
              <a:rPr lang="zh-CN" altLang="en-US" sz="2600" b="1" dirty="0">
                <a:solidFill>
                  <a:srgbClr val="0066FF"/>
                </a:solidFill>
                <a:latin typeface="微软雅黑" pitchFamily="34" charset="-122"/>
                <a:ea typeface="微软雅黑" pitchFamily="34" charset="-122"/>
              </a:rPr>
              <a:t>题型三　主与次的</a:t>
            </a:r>
            <a:r>
              <a:rPr lang="zh-CN" altLang="en-US" sz="2600" b="1" dirty="0" smtClean="0">
                <a:solidFill>
                  <a:srgbClr val="0066FF"/>
                </a:solidFill>
                <a:latin typeface="微软雅黑" pitchFamily="34" charset="-122"/>
                <a:ea typeface="微软雅黑" pitchFamily="34" charset="-122"/>
              </a:rPr>
              <a:t>转化</a:t>
            </a:r>
            <a:endParaRPr lang="zh-CN" altLang="en-US" sz="2600" b="1" dirty="0">
              <a:solidFill>
                <a:srgbClr val="0066FF"/>
              </a:solidFill>
              <a:latin typeface="微软雅黑" pitchFamily="34" charset="-122"/>
              <a:ea typeface="微软雅黑" pitchFamily="34" charset="-122"/>
            </a:endParaRPr>
          </a:p>
        </p:txBody>
      </p:sp>
      <p:sp>
        <p:nvSpPr>
          <p:cNvPr id="12" name="TextBox 11">
            <a:hlinkClick r:id="rId7" action="ppaction://hlinksldjump"/>
          </p:cNvPr>
          <p:cNvSpPr txBox="1"/>
          <p:nvPr/>
        </p:nvSpPr>
        <p:spPr>
          <a:xfrm>
            <a:off x="1187624" y="3992746"/>
            <a:ext cx="5519460" cy="492443"/>
          </a:xfrm>
          <a:prstGeom prst="rect">
            <a:avLst/>
          </a:prstGeom>
          <a:noFill/>
        </p:spPr>
        <p:txBody>
          <a:bodyPr wrap="none" rtlCol="0">
            <a:spAutoFit/>
          </a:bodyPr>
          <a:lstStyle/>
          <a:p>
            <a:r>
              <a:rPr lang="zh-CN" altLang="en-US" sz="2600" b="1" dirty="0">
                <a:solidFill>
                  <a:srgbClr val="0066FF"/>
                </a:solidFill>
                <a:latin typeface="微软雅黑" pitchFamily="34" charset="-122"/>
                <a:ea typeface="微软雅黑" pitchFamily="34" charset="-122"/>
              </a:rPr>
              <a:t>题型四　以换元为手段的转化与化归</a:t>
            </a:r>
          </a:p>
        </p:txBody>
      </p:sp>
    </p:spTree>
    <p:extLst>
      <p:ext uri="{BB962C8B-B14F-4D97-AF65-F5344CB8AC3E}">
        <p14:creationId xmlns:p14="http://schemas.microsoft.com/office/powerpoint/2010/main" xmlns="" val="347081166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51520" y="123478"/>
            <a:ext cx="2339102" cy="523220"/>
          </a:xfrm>
          <a:prstGeom prst="rect">
            <a:avLst/>
          </a:prstGeom>
        </p:spPr>
        <p:txBody>
          <a:bodyPr wrap="none">
            <a:spAutoFit/>
          </a:bodyPr>
          <a:lstStyle/>
          <a:p>
            <a:pPr lvl="0"/>
            <a:r>
              <a:rPr lang="zh-CN" altLang="en-US" sz="2800" b="1" dirty="0" smtClean="0">
                <a:solidFill>
                  <a:srgbClr val="0070C0"/>
                </a:solidFill>
                <a:latin typeface="微软雅黑" pitchFamily="34" charset="-122"/>
                <a:ea typeface="微软雅黑" pitchFamily="34" charset="-122"/>
              </a:rPr>
              <a:t>高考题型精练</a:t>
            </a:r>
            <a:endParaRPr lang="zh-CN" altLang="en-US" sz="2800" b="1" dirty="0">
              <a:solidFill>
                <a:srgbClr val="0070C0"/>
              </a:solidFill>
              <a:latin typeface="微软雅黑" pitchFamily="34" charset="-122"/>
              <a:ea typeface="微软雅黑" pitchFamily="34" charset="-122"/>
            </a:endParaRPr>
          </a:p>
        </p:txBody>
      </p:sp>
      <p:cxnSp>
        <p:nvCxnSpPr>
          <p:cNvPr id="19" name="直接连接符 18"/>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pic>
        <p:nvPicPr>
          <p:cNvPr id="33" name="图片 32">
            <a:hlinkClick r:id="rId2" action="ppaction://hlinksldjump"/>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201592" y="4507673"/>
            <a:ext cx="762896" cy="656365"/>
          </a:xfrm>
          <a:prstGeom prst="rect">
            <a:avLst/>
          </a:prstGeom>
        </p:spPr>
      </p:pic>
      <p:sp>
        <p:nvSpPr>
          <p:cNvPr id="4" name="矩形 3"/>
          <p:cNvSpPr/>
          <p:nvPr/>
        </p:nvSpPr>
        <p:spPr>
          <a:xfrm>
            <a:off x="380751" y="1491630"/>
            <a:ext cx="8223697" cy="1816908"/>
          </a:xfrm>
          <a:prstGeom prst="rect">
            <a:avLst/>
          </a:prstGeom>
        </p:spPr>
        <p:txBody>
          <a:bodyPr>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解得</a:t>
            </a:r>
            <a:r>
              <a:rPr lang="en-US" altLang="zh-CN" sz="2600" i="1" kern="100" dirty="0">
                <a:latin typeface="Times New Roman"/>
                <a:ea typeface="华文细黑"/>
                <a:cs typeface="Courier New"/>
              </a:rPr>
              <a:t>n</a:t>
            </a:r>
            <a:r>
              <a:rPr lang="en-US" altLang="zh-CN" sz="2600" kern="100" dirty="0">
                <a:latin typeface="Times New Roman"/>
                <a:ea typeface="华文细黑"/>
                <a:cs typeface="Courier New"/>
              </a:rPr>
              <a:t>&gt;9</a:t>
            </a:r>
            <a:r>
              <a:rPr lang="zh-CN" altLang="zh-CN" sz="2600" kern="100" dirty="0">
                <a:latin typeface="Times New Roman"/>
                <a:ea typeface="华文细黑"/>
                <a:cs typeface="Times New Roman"/>
              </a:rPr>
              <a:t>或</a:t>
            </a:r>
            <a:r>
              <a:rPr lang="en-US" altLang="zh-CN" sz="2600" i="1" kern="100" dirty="0">
                <a:latin typeface="Times New Roman"/>
                <a:ea typeface="华文细黑"/>
                <a:cs typeface="Courier New"/>
              </a:rPr>
              <a:t>n</a:t>
            </a:r>
            <a:r>
              <a:rPr lang="en-US" altLang="zh-CN" sz="2600" kern="100" dirty="0">
                <a:latin typeface="Times New Roman"/>
                <a:ea typeface="华文细黑"/>
                <a:cs typeface="Courier New"/>
              </a:rPr>
              <a:t>&lt;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10.</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因为</a:t>
            </a:r>
            <a:r>
              <a:rPr lang="en-US" altLang="zh-CN" sz="2600" i="1" kern="100" dirty="0" err="1">
                <a:latin typeface="Times New Roman"/>
                <a:ea typeface="华文细黑"/>
                <a:cs typeface="Courier New"/>
              </a:rPr>
              <a:t>n</a:t>
            </a:r>
            <a:r>
              <a:rPr lang="en-US" altLang="zh-CN" sz="2600" kern="100" dirty="0" err="1">
                <a:latin typeface="宋体"/>
                <a:ea typeface="华文细黑"/>
                <a:cs typeface="Times New Roman"/>
              </a:rPr>
              <a:t>∈</a:t>
            </a:r>
            <a:r>
              <a:rPr lang="en-US" altLang="zh-CN" sz="2600" b="1" kern="100" dirty="0" err="1">
                <a:latin typeface="Times New Roman"/>
                <a:ea typeface="华文细黑"/>
                <a:cs typeface="Courier New"/>
              </a:rPr>
              <a:t>N</a:t>
            </a:r>
            <a:r>
              <a:rPr lang="en-US" altLang="zh-CN" sz="2600" kern="100" baseline="300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故使</a:t>
            </a:r>
            <a:r>
              <a:rPr lang="en-US" altLang="zh-CN" sz="2600" i="1" kern="100" dirty="0" err="1">
                <a:latin typeface="Times New Roman"/>
                <a:ea typeface="华文细黑"/>
                <a:cs typeface="Courier New"/>
              </a:rPr>
              <a:t>S</a:t>
            </a:r>
            <a:r>
              <a:rPr lang="en-US" altLang="zh-CN" sz="2600" i="1" kern="100" baseline="-25000" dirty="0" err="1">
                <a:latin typeface="Times New Roman"/>
                <a:ea typeface="华文细黑"/>
                <a:cs typeface="Courier New"/>
              </a:rPr>
              <a:t>n</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baseline="30000" dirty="0">
                <a:latin typeface="Times New Roman"/>
                <a:ea typeface="华文细黑"/>
                <a:cs typeface="Courier New"/>
              </a:rPr>
              <a:t>n</a:t>
            </a:r>
            <a:r>
              <a:rPr lang="zh-CN" altLang="zh-CN" sz="2600" kern="100" baseline="30000" dirty="0">
                <a:latin typeface="Times New Roman"/>
                <a:ea typeface="华文细黑"/>
                <a:cs typeface="Times New Roman"/>
              </a:rPr>
              <a:t>＋</a:t>
            </a:r>
            <a:r>
              <a:rPr lang="en-US" altLang="zh-CN" sz="2600" kern="100" baseline="30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47&lt;0</a:t>
            </a:r>
            <a:r>
              <a:rPr lang="zh-CN" altLang="zh-CN" sz="2600" kern="100" dirty="0">
                <a:latin typeface="Times New Roman"/>
                <a:ea typeface="华文细黑"/>
                <a:cs typeface="Times New Roman"/>
              </a:rPr>
              <a:t>成立的正整数</a:t>
            </a:r>
            <a:r>
              <a:rPr lang="en-US" altLang="zh-CN" sz="2600" i="1" kern="100" dirty="0">
                <a:latin typeface="Times New Roman"/>
                <a:ea typeface="华文细黑"/>
                <a:cs typeface="Courier New"/>
              </a:rPr>
              <a:t>n</a:t>
            </a:r>
            <a:r>
              <a:rPr lang="zh-CN" altLang="zh-CN" sz="2600" kern="100" dirty="0">
                <a:latin typeface="Times New Roman"/>
                <a:ea typeface="华文细黑"/>
                <a:cs typeface="Times New Roman"/>
              </a:rPr>
              <a:t>的最小值为</a:t>
            </a:r>
            <a:r>
              <a:rPr lang="en-US" altLang="zh-CN" sz="2600" kern="100" dirty="0">
                <a:latin typeface="Times New Roman"/>
                <a:ea typeface="华文细黑"/>
                <a:cs typeface="Courier New"/>
              </a:rPr>
              <a:t>10.</a:t>
            </a:r>
            <a:endParaRPr lang="zh-CN" altLang="zh-CN" sz="1050" kern="100" dirty="0">
              <a:effectLst/>
              <a:latin typeface="宋体"/>
              <a:cs typeface="Courier New"/>
            </a:endParaRPr>
          </a:p>
        </p:txBody>
      </p:sp>
      <p:sp>
        <p:nvSpPr>
          <p:cNvPr id="34" name="任意多边形 33">
            <a:hlinkClick r:id="rId4" action="ppaction://hlinksldjump"/>
          </p:cNvPr>
          <p:cNvSpPr/>
          <p:nvPr/>
        </p:nvSpPr>
        <p:spPr>
          <a:xfrm>
            <a:off x="25176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a:t>
            </a:r>
            <a:endParaRPr lang="zh-CN" altLang="en-US" sz="2200" dirty="0">
              <a:solidFill>
                <a:schemeClr val="tx1"/>
              </a:solidFill>
              <a:latin typeface="Broadway" pitchFamily="82" charset="0"/>
              <a:cs typeface="Times New Roman" pitchFamily="18" charset="0"/>
            </a:endParaRPr>
          </a:p>
        </p:txBody>
      </p:sp>
      <p:sp>
        <p:nvSpPr>
          <p:cNvPr id="35" name="任意多边形 34">
            <a:hlinkClick r:id="rId5" action="ppaction://hlinksldjump"/>
          </p:cNvPr>
          <p:cNvSpPr/>
          <p:nvPr/>
        </p:nvSpPr>
        <p:spPr>
          <a:xfrm>
            <a:off x="30163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smtClean="0">
                <a:solidFill>
                  <a:schemeClr val="tx1"/>
                </a:solidFill>
                <a:latin typeface="Broadway" pitchFamily="82" charset="0"/>
                <a:cs typeface="Times New Roman" pitchFamily="18" charset="0"/>
              </a:rPr>
              <a:t>2</a:t>
            </a:r>
            <a:endParaRPr lang="zh-CN" altLang="en-US" sz="2200" kern="1200" dirty="0">
              <a:solidFill>
                <a:schemeClr val="tx1"/>
              </a:solidFill>
              <a:latin typeface="Broadway" pitchFamily="82" charset="0"/>
              <a:cs typeface="Times New Roman" pitchFamily="18" charset="0"/>
            </a:endParaRPr>
          </a:p>
        </p:txBody>
      </p:sp>
      <p:sp>
        <p:nvSpPr>
          <p:cNvPr id="36" name="任意多边形 35">
            <a:hlinkClick r:id="rId6" action="ppaction://hlinksldjump"/>
          </p:cNvPr>
          <p:cNvSpPr/>
          <p:nvPr/>
        </p:nvSpPr>
        <p:spPr>
          <a:xfrm>
            <a:off x="35149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3</a:t>
            </a:r>
            <a:endParaRPr lang="zh-CN" altLang="en-US" sz="2200" dirty="0">
              <a:solidFill>
                <a:schemeClr val="tx1"/>
              </a:solidFill>
              <a:latin typeface="Broadway" pitchFamily="82" charset="0"/>
              <a:cs typeface="Times New Roman" pitchFamily="18" charset="0"/>
            </a:endParaRPr>
          </a:p>
        </p:txBody>
      </p:sp>
      <p:sp>
        <p:nvSpPr>
          <p:cNvPr id="37" name="任意多边形 36">
            <a:hlinkClick r:id="rId7" action="ppaction://hlinksldjump"/>
          </p:cNvPr>
          <p:cNvSpPr/>
          <p:nvPr/>
        </p:nvSpPr>
        <p:spPr>
          <a:xfrm>
            <a:off x="40136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4</a:t>
            </a:r>
            <a:endParaRPr lang="zh-CN" altLang="en-US" sz="2200" dirty="0">
              <a:solidFill>
                <a:schemeClr val="tx1"/>
              </a:solidFill>
              <a:latin typeface="Broadway" pitchFamily="82" charset="0"/>
              <a:cs typeface="Times New Roman" pitchFamily="18" charset="0"/>
            </a:endParaRPr>
          </a:p>
        </p:txBody>
      </p:sp>
      <p:sp>
        <p:nvSpPr>
          <p:cNvPr id="38" name="任意多边形 37">
            <a:hlinkClick r:id="rId8" action="ppaction://hlinksldjump"/>
          </p:cNvPr>
          <p:cNvSpPr/>
          <p:nvPr/>
        </p:nvSpPr>
        <p:spPr>
          <a:xfrm>
            <a:off x="45123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5</a:t>
            </a:r>
            <a:endParaRPr lang="zh-CN" altLang="en-US" sz="2200" dirty="0">
              <a:solidFill>
                <a:schemeClr val="tx1"/>
              </a:solidFill>
              <a:latin typeface="Broadway" pitchFamily="82" charset="0"/>
              <a:cs typeface="Times New Roman" pitchFamily="18" charset="0"/>
            </a:endParaRPr>
          </a:p>
        </p:txBody>
      </p:sp>
      <p:sp>
        <p:nvSpPr>
          <p:cNvPr id="39" name="任意多边形 38">
            <a:hlinkClick r:id="rId9" action="ppaction://hlinksldjump"/>
          </p:cNvPr>
          <p:cNvSpPr/>
          <p:nvPr/>
        </p:nvSpPr>
        <p:spPr>
          <a:xfrm>
            <a:off x="501100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6</a:t>
            </a:r>
            <a:endParaRPr lang="zh-CN" altLang="en-US" sz="2200" dirty="0">
              <a:solidFill>
                <a:schemeClr val="tx1"/>
              </a:solidFill>
              <a:latin typeface="Broadway" pitchFamily="82" charset="0"/>
              <a:cs typeface="Times New Roman" pitchFamily="18" charset="0"/>
            </a:endParaRPr>
          </a:p>
        </p:txBody>
      </p:sp>
      <p:sp>
        <p:nvSpPr>
          <p:cNvPr id="40" name="任意多边形 39">
            <a:hlinkClick r:id="rId10" action="ppaction://hlinksldjump"/>
          </p:cNvPr>
          <p:cNvSpPr/>
          <p:nvPr/>
        </p:nvSpPr>
        <p:spPr>
          <a:xfrm>
            <a:off x="550967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7</a:t>
            </a:r>
            <a:endParaRPr lang="zh-CN" altLang="en-US" sz="2200" dirty="0">
              <a:solidFill>
                <a:schemeClr val="tx1"/>
              </a:solidFill>
              <a:latin typeface="Broadway" pitchFamily="82" charset="0"/>
              <a:cs typeface="Times New Roman" pitchFamily="18" charset="0"/>
            </a:endParaRPr>
          </a:p>
        </p:txBody>
      </p:sp>
      <p:sp>
        <p:nvSpPr>
          <p:cNvPr id="41" name="任意多边形 40">
            <a:hlinkClick r:id="rId11" action="ppaction://hlinksldjump"/>
          </p:cNvPr>
          <p:cNvSpPr/>
          <p:nvPr/>
        </p:nvSpPr>
        <p:spPr>
          <a:xfrm>
            <a:off x="6008354"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lvl="0"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8</a:t>
            </a:r>
            <a:endParaRPr lang="zh-CN" altLang="en-US" sz="2200" dirty="0">
              <a:solidFill>
                <a:schemeClr val="tx1"/>
              </a:solidFill>
              <a:latin typeface="Broadway" pitchFamily="82" charset="0"/>
              <a:cs typeface="Times New Roman" pitchFamily="18" charset="0"/>
            </a:endParaRPr>
          </a:p>
        </p:txBody>
      </p:sp>
      <p:sp>
        <p:nvSpPr>
          <p:cNvPr id="42" name="任意多边形 41">
            <a:hlinkClick r:id="rId12" action="ppaction://hlinksldjump"/>
          </p:cNvPr>
          <p:cNvSpPr/>
          <p:nvPr/>
        </p:nvSpPr>
        <p:spPr>
          <a:xfrm>
            <a:off x="6507029" y="248421"/>
            <a:ext cx="39818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9</a:t>
            </a:r>
            <a:endParaRPr lang="zh-CN" altLang="en-US" sz="2200" dirty="0">
              <a:solidFill>
                <a:schemeClr val="tx1"/>
              </a:solidFill>
              <a:latin typeface="Broadway" pitchFamily="82" charset="0"/>
              <a:cs typeface="Times New Roman" pitchFamily="18" charset="0"/>
            </a:endParaRPr>
          </a:p>
        </p:txBody>
      </p:sp>
      <p:sp>
        <p:nvSpPr>
          <p:cNvPr id="43" name="任意多边形 42">
            <a:hlinkClick r:id="rId13" action="ppaction://hlinksldjump"/>
          </p:cNvPr>
          <p:cNvSpPr/>
          <p:nvPr/>
        </p:nvSpPr>
        <p:spPr>
          <a:xfrm>
            <a:off x="7005704"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10</a:t>
            </a:r>
            <a:endParaRPr lang="zh-CN" altLang="en-US" sz="2200" dirty="0">
              <a:solidFill>
                <a:schemeClr val="tx1"/>
              </a:solidFill>
              <a:latin typeface="Broadway" pitchFamily="82" charset="0"/>
              <a:cs typeface="Times New Roman" pitchFamily="18" charset="0"/>
            </a:endParaRPr>
          </a:p>
        </p:txBody>
      </p:sp>
      <p:sp>
        <p:nvSpPr>
          <p:cNvPr id="44" name="任意多边形 43">
            <a:hlinkClick r:id="rId14" action="ppaction://hlinksldjump"/>
          </p:cNvPr>
          <p:cNvSpPr/>
          <p:nvPr/>
        </p:nvSpPr>
        <p:spPr>
          <a:xfrm>
            <a:off x="7636180" y="266520"/>
            <a:ext cx="529988" cy="361988"/>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chemeClr val="tx1"/>
                </a:solidFill>
                <a:latin typeface="Broadway" pitchFamily="82" charset="0"/>
                <a:cs typeface="Times New Roman" pitchFamily="18" charset="0"/>
              </a:rPr>
              <a:t>11</a:t>
            </a:r>
            <a:endParaRPr lang="zh-CN" altLang="en-US" sz="2200" dirty="0">
              <a:solidFill>
                <a:schemeClr val="tx1"/>
              </a:solidFill>
              <a:latin typeface="Broadway" pitchFamily="82" charset="0"/>
              <a:cs typeface="Times New Roman" pitchFamily="18" charset="0"/>
            </a:endParaRPr>
          </a:p>
        </p:txBody>
      </p:sp>
      <p:sp>
        <p:nvSpPr>
          <p:cNvPr id="50" name="任意多边形 49">
            <a:hlinkClick r:id="rId15" action="ppaction://hlinksldjump"/>
          </p:cNvPr>
          <p:cNvSpPr/>
          <p:nvPr/>
        </p:nvSpPr>
        <p:spPr>
          <a:xfrm>
            <a:off x="8266657" y="248421"/>
            <a:ext cx="481807" cy="398187"/>
          </a:xfrm>
          <a:custGeom>
            <a:avLst/>
            <a:gdLst>
              <a:gd name="connsiteX0" fmla="*/ 0 w 254171"/>
              <a:gd name="connsiteY0" fmla="*/ 127086 h 254171"/>
              <a:gd name="connsiteX1" fmla="*/ 127086 w 254171"/>
              <a:gd name="connsiteY1" fmla="*/ 0 h 254171"/>
              <a:gd name="connsiteX2" fmla="*/ 254172 w 254171"/>
              <a:gd name="connsiteY2" fmla="*/ 127086 h 254171"/>
              <a:gd name="connsiteX3" fmla="*/ 127086 w 254171"/>
              <a:gd name="connsiteY3" fmla="*/ 254172 h 254171"/>
              <a:gd name="connsiteX4" fmla="*/ 0 w 254171"/>
              <a:gd name="connsiteY4" fmla="*/ 127086 h 25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171" h="254171">
                <a:moveTo>
                  <a:pt x="0" y="127086"/>
                </a:moveTo>
                <a:cubicBezTo>
                  <a:pt x="0" y="56898"/>
                  <a:pt x="56898" y="0"/>
                  <a:pt x="127086" y="0"/>
                </a:cubicBezTo>
                <a:cubicBezTo>
                  <a:pt x="197274" y="0"/>
                  <a:pt x="254172" y="56898"/>
                  <a:pt x="254172" y="127086"/>
                </a:cubicBezTo>
                <a:cubicBezTo>
                  <a:pt x="254172" y="197274"/>
                  <a:pt x="197274" y="254172"/>
                  <a:pt x="127086" y="254172"/>
                </a:cubicBezTo>
                <a:cubicBezTo>
                  <a:pt x="56898" y="254172"/>
                  <a:pt x="0" y="197274"/>
                  <a:pt x="0" y="127086"/>
                </a:cubicBezTo>
                <a:close/>
              </a:path>
            </a:pathLst>
          </a:custGeom>
          <a:noFill/>
          <a:ln>
            <a:noFill/>
          </a:ln>
          <a:effectLst/>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397" tIns="40397" rIns="40397" bIns="40397" numCol="1" spcCol="1270" anchor="ctr" anchorCtr="0">
            <a:noAutofit/>
          </a:bodyPr>
          <a:lstStyle/>
          <a:p>
            <a:pPr algn="ctr" defTabSz="222250">
              <a:lnSpc>
                <a:spcPct val="90000"/>
              </a:lnSpc>
              <a:spcBef>
                <a:spcPct val="0"/>
              </a:spcBef>
              <a:spcAft>
                <a:spcPct val="35000"/>
              </a:spcAft>
            </a:pPr>
            <a:r>
              <a:rPr lang="en-US" altLang="zh-CN" sz="2200" dirty="0">
                <a:solidFill>
                  <a:srgbClr val="0000FF"/>
                </a:solidFill>
                <a:latin typeface="Broadway" pitchFamily="82" charset="0"/>
                <a:cs typeface="Times New Roman" pitchFamily="18" charset="0"/>
              </a:rPr>
              <a:t>12</a:t>
            </a:r>
            <a:endParaRPr lang="zh-CN" altLang="en-US" sz="2200" dirty="0">
              <a:solidFill>
                <a:srgbClr val="0000FF"/>
              </a:solidFill>
              <a:latin typeface="Broadway" pitchFamily="82" charset="0"/>
              <a:cs typeface="Times New Roman" pitchFamily="18" charset="0"/>
            </a:endParaRPr>
          </a:p>
        </p:txBody>
      </p:sp>
    </p:spTree>
    <p:extLst>
      <p:ext uri="{BB962C8B-B14F-4D97-AF65-F5344CB8AC3E}">
        <p14:creationId xmlns:p14="http://schemas.microsoft.com/office/powerpoint/2010/main" xmlns="" val="41268095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a:off x="2604" y="699542"/>
            <a:ext cx="9144000" cy="0"/>
          </a:xfrm>
          <a:prstGeom prst="line">
            <a:avLst/>
          </a:prstGeom>
          <a:ln w="19050">
            <a:solidFill>
              <a:schemeClr val="accent6">
                <a:lumMod val="75000"/>
              </a:schemeClr>
            </a:solidFill>
          </a:ln>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196609" y="168999"/>
            <a:ext cx="4134465" cy="523220"/>
          </a:xfrm>
          <a:prstGeom prst="rect">
            <a:avLst/>
          </a:prstGeom>
          <a:noFill/>
        </p:spPr>
        <p:txBody>
          <a:bodyPr wrap="none" rtlCol="0">
            <a:spAutoFit/>
          </a:bodyPr>
          <a:lstStyle/>
          <a:p>
            <a:r>
              <a:rPr lang="zh-CN" altLang="en-US" sz="2800" b="1" dirty="0">
                <a:solidFill>
                  <a:srgbClr val="0070C0"/>
                </a:solidFill>
                <a:latin typeface="微软雅黑" pitchFamily="34" charset="-122"/>
                <a:ea typeface="微软雅黑" pitchFamily="34" charset="-122"/>
              </a:rPr>
              <a:t>题型一　正难则反的转化</a:t>
            </a:r>
          </a:p>
        </p:txBody>
      </p:sp>
      <p:sp>
        <p:nvSpPr>
          <p:cNvPr id="6" name="TextBox 5"/>
          <p:cNvSpPr txBox="1"/>
          <p:nvPr/>
        </p:nvSpPr>
        <p:spPr>
          <a:xfrm>
            <a:off x="132115" y="1197762"/>
            <a:ext cx="8544341" cy="1216743"/>
          </a:xfrm>
          <a:prstGeom prst="rect">
            <a:avLst/>
          </a:prstGeom>
          <a:noFill/>
        </p:spPr>
        <p:txBody>
          <a:bodyPr wrap="square" rtlCol="0">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例</a:t>
            </a:r>
            <a:r>
              <a:rPr lang="en-US" altLang="zh-CN" sz="2600" b="1" kern="100" dirty="0">
                <a:solidFill>
                  <a:srgbClr val="0066FF"/>
                </a:solidFill>
                <a:latin typeface="Times New Roman"/>
                <a:ea typeface="微软雅黑"/>
                <a:cs typeface="Courier New"/>
              </a:rPr>
              <a:t>1 </a:t>
            </a:r>
            <a:r>
              <a:rPr lang="zh-CN" altLang="zh-CN" sz="2600" kern="100" dirty="0">
                <a:latin typeface="Times New Roman"/>
                <a:ea typeface="华文细黑"/>
                <a:cs typeface="Times New Roman"/>
              </a:rPr>
              <a:t>已知集合</a:t>
            </a:r>
            <a:r>
              <a:rPr lang="en-US" altLang="zh-CN" sz="2600" i="1" kern="100" dirty="0">
                <a:latin typeface="Times New Roman"/>
                <a:ea typeface="华文细黑"/>
                <a:cs typeface="Courier New"/>
              </a:rPr>
              <a:t>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dirty="0">
                <a:latin typeface="宋体"/>
                <a:ea typeface="华文细黑"/>
                <a:cs typeface="Times New Roman"/>
              </a:rPr>
              <a:t>∈</a:t>
            </a:r>
            <a:r>
              <a:rPr lang="en-US" altLang="zh-CN" sz="2600" b="1" kern="100" dirty="0">
                <a:latin typeface="Times New Roman"/>
                <a:ea typeface="华文细黑"/>
                <a:cs typeface="Courier New"/>
              </a:rPr>
              <a:t>R</a:t>
            </a:r>
            <a:r>
              <a:rPr lang="en-US" altLang="zh-CN" sz="2600" kern="100" dirty="0">
                <a:latin typeface="Times New Roman"/>
                <a:ea typeface="华文细黑"/>
                <a:cs typeface="Courier New"/>
              </a:rPr>
              <a:t>|</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mx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B</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err="1">
                <a:latin typeface="Times New Roman"/>
                <a:ea typeface="华文细黑"/>
                <a:cs typeface="Courier New"/>
              </a:rPr>
              <a:t>x</a:t>
            </a:r>
            <a:r>
              <a:rPr lang="en-US" altLang="zh-CN" sz="2600" kern="100" dirty="0" err="1">
                <a:latin typeface="宋体"/>
                <a:ea typeface="华文细黑"/>
                <a:cs typeface="Times New Roman"/>
              </a:rPr>
              <a:t>∈</a:t>
            </a:r>
            <a:r>
              <a:rPr lang="en-US" altLang="zh-CN" sz="2600" b="1" kern="100" dirty="0" err="1">
                <a:latin typeface="Times New Roman"/>
                <a:ea typeface="华文细黑"/>
                <a:cs typeface="Courier New"/>
              </a:rPr>
              <a:t>R</a:t>
            </a:r>
            <a:r>
              <a:rPr lang="en-US" altLang="zh-CN" sz="2600" kern="100" dirty="0" err="1">
                <a:latin typeface="Times New Roman"/>
                <a:ea typeface="华文细黑"/>
                <a:cs typeface="Courier New"/>
              </a:rPr>
              <a:t>|</a:t>
            </a:r>
            <a:r>
              <a:rPr lang="en-US" altLang="zh-CN" sz="2600" i="1" kern="100" dirty="0" err="1">
                <a:latin typeface="Times New Roman"/>
                <a:ea typeface="华文细黑"/>
                <a:cs typeface="Courier New"/>
              </a:rPr>
              <a:t>x</a:t>
            </a:r>
            <a:r>
              <a:rPr lang="en-US" altLang="zh-CN" sz="2600" kern="100" dirty="0">
                <a:latin typeface="Times New Roman"/>
                <a:ea typeface="华文细黑"/>
                <a:cs typeface="Courier New"/>
              </a:rPr>
              <a:t>&lt;0}</a:t>
            </a:r>
            <a:r>
              <a:rPr lang="zh-CN" altLang="zh-CN" sz="2600" kern="100" dirty="0">
                <a:latin typeface="Times New Roman"/>
                <a:ea typeface="华文细黑"/>
                <a:cs typeface="Times New Roman"/>
              </a:rPr>
              <a:t>，若</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B</a:t>
            </a:r>
            <a:r>
              <a:rPr lang="en-US" altLang="zh-CN" sz="2600" kern="100" dirty="0">
                <a:latin typeface="宋体"/>
                <a:ea typeface="华文细黑"/>
                <a:cs typeface="Times New Roman"/>
              </a:rPr>
              <a:t>≠</a:t>
            </a:r>
            <a:r>
              <a:rPr lang="zh-CN" altLang="zh-CN" sz="2600" kern="100" dirty="0">
                <a:latin typeface="宋体"/>
                <a:ea typeface="MS Mincho"/>
                <a:cs typeface="MS Mincho"/>
              </a:rPr>
              <a:t>∅</a:t>
            </a:r>
            <a:r>
              <a:rPr lang="zh-CN" altLang="zh-CN" sz="2600" kern="100" dirty="0">
                <a:latin typeface="Times New Roman"/>
                <a:ea typeface="华文细黑"/>
                <a:cs typeface="Times New Roman"/>
              </a:rPr>
              <a:t>，求实数</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的取值范围</a:t>
            </a:r>
            <a:r>
              <a:rPr lang="en-US" altLang="zh-CN" sz="2600" kern="100" dirty="0">
                <a:latin typeface="Times New Roman"/>
                <a:ea typeface="华文细黑"/>
                <a:cs typeface="Courier New"/>
              </a:rPr>
              <a:t>.</a:t>
            </a:r>
            <a:endParaRPr lang="zh-CN" altLang="zh-CN" sz="2600" kern="100" dirty="0">
              <a:effectLst/>
              <a:latin typeface="宋体"/>
              <a:cs typeface="Courier New"/>
            </a:endParaRPr>
          </a:p>
        </p:txBody>
      </p:sp>
      <p:sp>
        <p:nvSpPr>
          <p:cNvPr id="3" name="矩形 2"/>
          <p:cNvSpPr/>
          <p:nvPr/>
        </p:nvSpPr>
        <p:spPr>
          <a:xfrm>
            <a:off x="179512" y="2479124"/>
            <a:ext cx="8472883" cy="1892826"/>
          </a:xfrm>
          <a:prstGeom prst="rect">
            <a:avLst/>
          </a:prstGeom>
        </p:spPr>
        <p:txBody>
          <a:bodyPr>
            <a:spAutoFit/>
          </a:bodyPr>
          <a:lstStyle/>
          <a:p>
            <a:pPr algn="just">
              <a:lnSpc>
                <a:spcPct val="150000"/>
              </a:lnSpc>
              <a:spcAft>
                <a:spcPts val="0"/>
              </a:spcAft>
              <a:tabLst>
                <a:tab pos="1890395" algn="l"/>
              </a:tabLst>
            </a:pPr>
            <a:r>
              <a:rPr lang="zh-CN" altLang="zh-CN" sz="2600" b="1" kern="100" dirty="0">
                <a:solidFill>
                  <a:srgbClr val="0066FF"/>
                </a:solidFill>
                <a:latin typeface="Times New Roman"/>
                <a:ea typeface="微软雅黑"/>
                <a:cs typeface="Times New Roman"/>
              </a:rPr>
              <a:t>解　</a:t>
            </a:r>
            <a:r>
              <a:rPr lang="zh-CN" altLang="zh-CN" sz="2600" kern="100" dirty="0">
                <a:latin typeface="Times New Roman"/>
                <a:ea typeface="华文细黑"/>
                <a:cs typeface="Times New Roman"/>
              </a:rPr>
              <a:t>设全集</a:t>
            </a:r>
            <a:r>
              <a:rPr lang="en-US" altLang="zh-CN" sz="2600" i="1" kern="100" dirty="0">
                <a:latin typeface="Times New Roman"/>
                <a:ea typeface="华文细黑"/>
                <a:cs typeface="Courier New"/>
              </a:rPr>
              <a:t>U</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err="1">
                <a:latin typeface="Times New Roman"/>
                <a:ea typeface="华文细黑"/>
                <a:cs typeface="Courier New"/>
              </a:rPr>
              <a:t>m</a:t>
            </a:r>
            <a:r>
              <a:rPr lang="en-US" altLang="zh-CN" sz="2600" kern="100" dirty="0" err="1">
                <a:latin typeface="Times New Roman"/>
                <a:ea typeface="华文细黑"/>
                <a:cs typeface="Courier New"/>
              </a:rPr>
              <a:t>|</a:t>
            </a:r>
            <a:r>
              <a:rPr lang="en-US" altLang="zh-CN" sz="2600" i="1" kern="100" dirty="0" err="1">
                <a:latin typeface="Times New Roman"/>
                <a:ea typeface="华文细黑"/>
                <a:cs typeface="Courier New"/>
              </a:rPr>
              <a:t>Δ</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m</a:t>
            </a:r>
            <a:r>
              <a:rPr lang="en-US" altLang="zh-CN" sz="2600" kern="100" dirty="0">
                <a:latin typeface="Times New Roman"/>
                <a:ea typeface="华文细黑"/>
                <a:cs typeface="Courier New"/>
              </a:rPr>
              <a:t>)</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4(2</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6)</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即</a:t>
            </a:r>
            <a:r>
              <a:rPr lang="en-US" altLang="zh-CN" sz="2600" i="1" kern="100" dirty="0">
                <a:latin typeface="Times New Roman"/>
                <a:ea typeface="华文细黑"/>
                <a:cs typeface="Courier New"/>
              </a:rPr>
              <a:t>U</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i="1" kern="100" dirty="0" err="1">
                <a:latin typeface="Times New Roman"/>
                <a:ea typeface="华文细黑"/>
                <a:cs typeface="Courier New"/>
              </a:rPr>
              <a:t>m</a:t>
            </a:r>
            <a:r>
              <a:rPr lang="en-US" altLang="zh-CN" sz="2600" kern="100" dirty="0" err="1">
                <a:latin typeface="Times New Roman"/>
                <a:ea typeface="华文细黑"/>
                <a:cs typeface="Courier New"/>
              </a:rPr>
              <a:t>|</a:t>
            </a:r>
            <a:r>
              <a:rPr lang="en-US" altLang="zh-CN" sz="2600" i="1" kern="100" dirty="0" err="1">
                <a:latin typeface="Times New Roman"/>
                <a:ea typeface="华文细黑"/>
                <a:cs typeface="Courier New"/>
              </a:rPr>
              <a:t>m</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r>
              <a:rPr lang="zh-CN" altLang="zh-CN" sz="2600" kern="100" dirty="0">
                <a:latin typeface="Times New Roman"/>
                <a:ea typeface="华文细黑"/>
                <a:cs typeface="Times New Roman"/>
              </a:rPr>
              <a:t>或</a:t>
            </a:r>
            <a:r>
              <a:rPr lang="en-US" altLang="zh-CN" sz="2600" i="1" kern="100" dirty="0">
                <a:latin typeface="Times New Roman"/>
                <a:ea typeface="华文细黑"/>
                <a:cs typeface="Courier New"/>
              </a:rPr>
              <a:t>m</a:t>
            </a:r>
            <a:r>
              <a:rPr lang="en-US" altLang="zh-CN" sz="2600" kern="100" dirty="0" smtClean="0">
                <a:latin typeface="宋体"/>
                <a:ea typeface="华文细黑"/>
                <a:cs typeface="Times New Roman"/>
              </a:rPr>
              <a:t>≥  </a:t>
            </a:r>
            <a:r>
              <a:rPr lang="en-US" altLang="zh-CN" sz="2600" kern="100" dirty="0" smtClean="0">
                <a:latin typeface="Times New Roman"/>
                <a:ea typeface="华文细黑"/>
                <a:cs typeface="Courier New"/>
              </a:rPr>
              <a:t>}.</a:t>
            </a:r>
            <a:endParaRPr lang="zh-CN" altLang="zh-CN" sz="2600" kern="100" dirty="0">
              <a:latin typeface="宋体"/>
              <a:cs typeface="Courier New"/>
            </a:endParaRPr>
          </a:p>
          <a:p>
            <a:pPr algn="just">
              <a:lnSpc>
                <a:spcPct val="150000"/>
              </a:lnSpc>
              <a:spcAft>
                <a:spcPts val="0"/>
              </a:spcAft>
              <a:tabLst>
                <a:tab pos="1890395" algn="l"/>
              </a:tabLst>
            </a:pPr>
            <a:r>
              <a:rPr lang="zh-CN" altLang="zh-CN" sz="2600" kern="100" dirty="0">
                <a:latin typeface="Times New Roman"/>
                <a:ea typeface="华文细黑"/>
                <a:cs typeface="Times New Roman"/>
              </a:rPr>
              <a:t>若方程</a:t>
            </a:r>
            <a:r>
              <a:rPr lang="en-US" altLang="zh-CN" sz="2600" i="1" kern="100" dirty="0">
                <a:latin typeface="Times New Roman"/>
                <a:ea typeface="华文细黑"/>
                <a:cs typeface="Courier New"/>
              </a:rPr>
              <a:t>x</a:t>
            </a:r>
            <a:r>
              <a:rPr lang="en-US" altLang="zh-CN" sz="2600" kern="100" baseline="30000" dirty="0">
                <a:latin typeface="Times New Roman"/>
                <a:ea typeface="华文细黑"/>
                <a:cs typeface="Courier New"/>
              </a:rPr>
              <a:t>2</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4</a:t>
            </a:r>
            <a:r>
              <a:rPr lang="en-US" altLang="zh-CN" sz="2600" i="1" kern="100" dirty="0">
                <a:latin typeface="Times New Roman"/>
                <a:ea typeface="华文细黑"/>
                <a:cs typeface="Courier New"/>
              </a:rPr>
              <a:t>mx</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0</a:t>
            </a:r>
            <a:r>
              <a:rPr lang="zh-CN" altLang="zh-CN" sz="2600" kern="100" dirty="0">
                <a:latin typeface="Times New Roman"/>
                <a:ea typeface="华文细黑"/>
                <a:cs typeface="Times New Roman"/>
              </a:rPr>
              <a:t>的两根</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1</a:t>
            </a:r>
            <a:r>
              <a:rPr lang="zh-CN" altLang="zh-CN" sz="2600" kern="100" dirty="0">
                <a:latin typeface="Times New Roman"/>
                <a:ea typeface="华文细黑"/>
                <a:cs typeface="Times New Roman"/>
              </a:rPr>
              <a:t>，</a:t>
            </a:r>
            <a:r>
              <a:rPr lang="en-US" altLang="zh-CN" sz="2600" i="1" kern="100" dirty="0">
                <a:latin typeface="Times New Roman"/>
                <a:ea typeface="华文细黑"/>
                <a:cs typeface="Courier New"/>
              </a:rPr>
              <a:t>x</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均为非负</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p:txBody>
      </p:sp>
      <p:graphicFrame>
        <p:nvGraphicFramePr>
          <p:cNvPr id="4" name="对象 3"/>
          <p:cNvGraphicFramePr>
            <a:graphicFrameLocks noChangeAspect="1"/>
          </p:cNvGraphicFramePr>
          <p:nvPr>
            <p:extLst>
              <p:ext uri="{D42A27DB-BD31-4B8C-83A1-F6EECF244321}">
                <p14:modId xmlns:p14="http://schemas.microsoft.com/office/powerpoint/2010/main" xmlns="" val="1370772651"/>
              </p:ext>
            </p:extLst>
          </p:nvPr>
        </p:nvGraphicFramePr>
        <p:xfrm>
          <a:off x="3635896" y="3048088"/>
          <a:ext cx="381000" cy="838200"/>
        </p:xfrm>
        <a:graphic>
          <a:graphicData uri="http://schemas.openxmlformats.org/presentationml/2006/ole">
            <p:oleObj spid="_x0000_s77839" name="文档" r:id="rId3" imgW="380548" imgH="838110" progId="Word.Document.12">
              <p:embed/>
            </p:oleObj>
          </a:graphicData>
        </a:graphic>
      </p:graphicFrame>
    </p:spTree>
    <p:extLst>
      <p:ext uri="{BB962C8B-B14F-4D97-AF65-F5344CB8AC3E}">
        <p14:creationId xmlns:p14="http://schemas.microsoft.com/office/powerpoint/2010/main" xmlns="" val="45548710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xmlns="" val="3016809650"/>
              </p:ext>
            </p:extLst>
          </p:nvPr>
        </p:nvGraphicFramePr>
        <p:xfrm>
          <a:off x="584968" y="611882"/>
          <a:ext cx="8091488" cy="2247900"/>
        </p:xfrm>
        <a:graphic>
          <a:graphicData uri="http://schemas.openxmlformats.org/presentationml/2006/ole">
            <p:oleObj spid="_x0000_s78863" name="文档" r:id="rId3" imgW="8092011" imgH="2247781" progId="Word.Document.12">
              <p:embed/>
            </p:oleObj>
          </a:graphicData>
        </a:graphic>
      </p:graphicFrame>
      <p:sp>
        <p:nvSpPr>
          <p:cNvPr id="4" name="矩形 3"/>
          <p:cNvSpPr/>
          <p:nvPr/>
        </p:nvSpPr>
        <p:spPr>
          <a:xfrm>
            <a:off x="458302" y="2819267"/>
            <a:ext cx="7786106" cy="616579"/>
          </a:xfrm>
          <a:prstGeom prst="rect">
            <a:avLst/>
          </a:prstGeom>
        </p:spPr>
        <p:txBody>
          <a:bodyPr wrap="none">
            <a:spAutoFit/>
          </a:bodyPr>
          <a:lstStyle/>
          <a:p>
            <a:pPr algn="just">
              <a:lnSpc>
                <a:spcPct val="150000"/>
              </a:lnSpc>
              <a:spcAft>
                <a:spcPts val="0"/>
              </a:spcAft>
              <a:tabLst>
                <a:tab pos="1890395" algn="l"/>
              </a:tabLst>
            </a:pPr>
            <a:r>
              <a:rPr lang="zh-CN" altLang="zh-CN" sz="2600" kern="100" dirty="0">
                <a:latin typeface="Times New Roman"/>
                <a:ea typeface="华文细黑"/>
                <a:cs typeface="Times New Roman"/>
              </a:rPr>
              <a:t>所以，使</a:t>
            </a:r>
            <a:r>
              <a:rPr lang="en-US" altLang="zh-CN" sz="2600" i="1" kern="100" dirty="0">
                <a:latin typeface="Times New Roman"/>
                <a:ea typeface="华文细黑"/>
                <a:cs typeface="Courier New"/>
              </a:rPr>
              <a:t>A</a:t>
            </a:r>
            <a:r>
              <a:rPr lang="en-US" altLang="zh-CN" sz="2600" kern="100" dirty="0">
                <a:latin typeface="宋体"/>
                <a:ea typeface="华文细黑"/>
                <a:cs typeface="Times New Roman"/>
              </a:rPr>
              <a:t>∩</a:t>
            </a:r>
            <a:r>
              <a:rPr lang="en-US" altLang="zh-CN" sz="2600" i="1" kern="100" dirty="0">
                <a:latin typeface="Times New Roman"/>
                <a:ea typeface="华文细黑"/>
                <a:cs typeface="Courier New"/>
              </a:rPr>
              <a:t>B</a:t>
            </a:r>
            <a:r>
              <a:rPr lang="en-US" altLang="zh-CN" sz="2600" kern="100" dirty="0">
                <a:latin typeface="宋体"/>
                <a:ea typeface="华文细黑"/>
                <a:cs typeface="Times New Roman"/>
              </a:rPr>
              <a:t>≠</a:t>
            </a:r>
            <a:r>
              <a:rPr lang="zh-CN" altLang="zh-CN" sz="2600" kern="100" dirty="0">
                <a:latin typeface="宋体"/>
                <a:ea typeface="MS Mincho"/>
                <a:cs typeface="MS Mincho"/>
              </a:rPr>
              <a:t>∅</a:t>
            </a:r>
            <a:r>
              <a:rPr lang="zh-CN" altLang="zh-CN" sz="2600" kern="100" dirty="0">
                <a:latin typeface="Times New Roman"/>
                <a:ea typeface="华文细黑"/>
                <a:cs typeface="Times New Roman"/>
              </a:rPr>
              <a:t>的实数</a:t>
            </a:r>
            <a:r>
              <a:rPr lang="en-US" altLang="zh-CN" sz="2600" i="1" kern="100" dirty="0">
                <a:latin typeface="Times New Roman"/>
                <a:ea typeface="华文细黑"/>
                <a:cs typeface="Courier New"/>
              </a:rPr>
              <a:t>m</a:t>
            </a:r>
            <a:r>
              <a:rPr lang="zh-CN" altLang="zh-CN" sz="2600" kern="100" dirty="0">
                <a:latin typeface="Times New Roman"/>
                <a:ea typeface="华文细黑"/>
                <a:cs typeface="Times New Roman"/>
              </a:rPr>
              <a:t>的取值范围为</a:t>
            </a:r>
            <a:r>
              <a:rPr lang="en-US" altLang="zh-CN" sz="2600" kern="100" dirty="0">
                <a:latin typeface="Times New Roman"/>
                <a:ea typeface="华文细黑"/>
                <a:cs typeface="Courier New"/>
              </a:rPr>
              <a:t>{</a:t>
            </a:r>
            <a:r>
              <a:rPr lang="en-US" altLang="zh-CN" sz="2600" i="1" kern="100" dirty="0" err="1">
                <a:latin typeface="Times New Roman"/>
                <a:ea typeface="华文细黑"/>
                <a:cs typeface="Courier New"/>
              </a:rPr>
              <a:t>m</a:t>
            </a:r>
            <a:r>
              <a:rPr lang="en-US" altLang="zh-CN" sz="2600" kern="100" dirty="0" err="1">
                <a:latin typeface="Times New Roman"/>
                <a:ea typeface="华文细黑"/>
                <a:cs typeface="Courier New"/>
              </a:rPr>
              <a:t>|</a:t>
            </a:r>
            <a:r>
              <a:rPr lang="en-US" altLang="zh-CN" sz="2600" i="1" kern="100" dirty="0" err="1">
                <a:latin typeface="Times New Roman"/>
                <a:ea typeface="华文细黑"/>
                <a:cs typeface="Courier New"/>
              </a:rPr>
              <a:t>m</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1}.</a:t>
            </a:r>
            <a:endParaRPr lang="zh-CN" altLang="zh-CN" sz="2600" kern="100" dirty="0">
              <a:effectLst/>
              <a:latin typeface="宋体"/>
              <a:cs typeface="Courier New"/>
            </a:endParaRPr>
          </a:p>
        </p:txBody>
      </p:sp>
    </p:spTree>
    <p:extLst>
      <p:ext uri="{BB962C8B-B14F-4D97-AF65-F5344CB8AC3E}">
        <p14:creationId xmlns:p14="http://schemas.microsoft.com/office/powerpoint/2010/main" xmlns="" val="398409058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1520" y="616501"/>
            <a:ext cx="8437427" cy="3899465"/>
          </a:xfrm>
          <a:prstGeom prst="rect">
            <a:avLst/>
          </a:prstGeom>
        </p:spPr>
        <p:txBody>
          <a:bodyPr>
            <a:spAutoFit/>
          </a:bodyPr>
          <a:lstStyle/>
          <a:p>
            <a:pPr algn="just">
              <a:lnSpc>
                <a:spcPct val="150000"/>
              </a:lnSpc>
              <a:spcAft>
                <a:spcPts val="0"/>
              </a:spcAft>
              <a:tabLst>
                <a:tab pos="1890395" algn="l"/>
              </a:tabLst>
            </a:pPr>
            <a:r>
              <a:rPr lang="zh-CN" altLang="zh-CN" sz="2400" b="1" kern="100" dirty="0">
                <a:solidFill>
                  <a:srgbClr val="0066FF"/>
                </a:solidFill>
                <a:latin typeface="Times New Roman"/>
                <a:ea typeface="微软雅黑"/>
                <a:cs typeface="Times New Roman"/>
              </a:rPr>
              <a:t>点评　</a:t>
            </a:r>
            <a:r>
              <a:rPr lang="zh-CN" altLang="zh-CN" sz="2400" kern="100" dirty="0">
                <a:latin typeface="Times New Roman"/>
                <a:ea typeface="华文细黑"/>
                <a:cs typeface="Times New Roman"/>
              </a:rPr>
              <a:t>本题中，</a:t>
            </a:r>
            <a:r>
              <a:rPr lang="en-US" altLang="zh-CN" sz="2400" i="1" kern="100" dirty="0">
                <a:latin typeface="Times New Roman"/>
                <a:ea typeface="华文细黑"/>
                <a:cs typeface="Courier New"/>
              </a:rPr>
              <a:t>A</a:t>
            </a:r>
            <a:r>
              <a:rPr lang="en-US" altLang="zh-CN" sz="2400" kern="100" dirty="0">
                <a:latin typeface="宋体"/>
                <a:ea typeface="华文细黑"/>
                <a:cs typeface="Times New Roman"/>
              </a:rPr>
              <a:t>∩</a:t>
            </a:r>
            <a:r>
              <a:rPr lang="en-US" altLang="zh-CN" sz="2400" i="1" kern="100" dirty="0">
                <a:latin typeface="Times New Roman"/>
                <a:ea typeface="华文细黑"/>
                <a:cs typeface="Courier New"/>
              </a:rPr>
              <a:t>B</a:t>
            </a:r>
            <a:r>
              <a:rPr lang="en-US" altLang="zh-CN" sz="2400" kern="100" dirty="0">
                <a:latin typeface="宋体"/>
                <a:ea typeface="华文细黑"/>
                <a:cs typeface="Times New Roman"/>
              </a:rPr>
              <a:t>≠</a:t>
            </a:r>
            <a:r>
              <a:rPr lang="zh-CN" altLang="zh-CN" sz="2400" kern="100" dirty="0">
                <a:latin typeface="宋体"/>
                <a:ea typeface="MS Mincho"/>
                <a:cs typeface="MS Mincho"/>
              </a:rPr>
              <a:t>∅</a:t>
            </a:r>
            <a:r>
              <a:rPr lang="zh-CN" altLang="zh-CN" sz="2400" kern="100" dirty="0">
                <a:latin typeface="Times New Roman"/>
                <a:ea typeface="华文细黑"/>
                <a:cs typeface="Times New Roman"/>
              </a:rPr>
              <a:t>，所以</a:t>
            </a:r>
            <a:r>
              <a:rPr lang="en-US" altLang="zh-CN" sz="2400" i="1" kern="100" dirty="0">
                <a:latin typeface="Times New Roman"/>
                <a:ea typeface="华文细黑"/>
                <a:cs typeface="Courier New"/>
              </a:rPr>
              <a:t>A</a:t>
            </a:r>
            <a:r>
              <a:rPr lang="zh-CN" altLang="zh-CN" sz="2400" kern="100" dirty="0">
                <a:latin typeface="Times New Roman"/>
                <a:ea typeface="华文细黑"/>
                <a:cs typeface="Times New Roman"/>
              </a:rPr>
              <a:t>是方程</a:t>
            </a:r>
            <a:r>
              <a:rPr lang="en-US" altLang="zh-CN" sz="2400" i="1" kern="100" dirty="0">
                <a:latin typeface="Times New Roman"/>
                <a:ea typeface="华文细黑"/>
                <a:cs typeface="Courier New"/>
              </a:rPr>
              <a:t>x</a:t>
            </a:r>
            <a:r>
              <a:rPr lang="en-US" altLang="zh-CN" sz="2400" kern="100" baseline="30000" dirty="0">
                <a:latin typeface="Times New Roman"/>
                <a:ea typeface="华文细黑"/>
                <a:cs typeface="Courier New"/>
              </a:rPr>
              <a:t>2</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4</a:t>
            </a:r>
            <a:r>
              <a:rPr lang="en-US" altLang="zh-CN" sz="2400" i="1" kern="100" dirty="0">
                <a:latin typeface="Times New Roman"/>
                <a:ea typeface="华文细黑"/>
                <a:cs typeface="Courier New"/>
              </a:rPr>
              <a:t>mx</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2</a:t>
            </a:r>
            <a:r>
              <a:rPr lang="en-US" altLang="zh-CN" sz="2400" i="1" kern="100" dirty="0">
                <a:latin typeface="Times New Roman"/>
                <a:ea typeface="华文细黑"/>
                <a:cs typeface="Courier New"/>
              </a:rPr>
              <a:t>m</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6</a:t>
            </a:r>
            <a:r>
              <a:rPr lang="zh-CN" altLang="zh-CN" sz="2400" kern="100" dirty="0">
                <a:latin typeface="Times New Roman"/>
                <a:ea typeface="华文细黑"/>
                <a:cs typeface="Times New Roman"/>
              </a:rPr>
              <a:t>＝</a:t>
            </a:r>
            <a:r>
              <a:rPr lang="en-US" altLang="zh-CN" sz="2400" kern="100" dirty="0">
                <a:latin typeface="Times New Roman"/>
                <a:ea typeface="华文细黑"/>
                <a:cs typeface="Courier New"/>
              </a:rPr>
              <a:t>0</a:t>
            </a: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的实数解组成的非空集合，并且方程</a:t>
            </a: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的根有三种情况</a:t>
            </a:r>
            <a:r>
              <a:rPr lang="zh-CN" altLang="zh-CN" sz="2400" kern="100" dirty="0" smtClean="0">
                <a:latin typeface="Times New Roman"/>
                <a:ea typeface="华文细黑"/>
                <a:cs typeface="Times New Roman"/>
              </a:rPr>
              <a:t>：</a:t>
            </a:r>
            <a:endParaRPr lang="en-US" altLang="zh-CN" sz="2400" kern="100" dirty="0" smtClean="0">
              <a:latin typeface="Times New Roman"/>
              <a:ea typeface="华文细黑"/>
              <a:cs typeface="Times New Roman"/>
            </a:endParaRPr>
          </a:p>
          <a:p>
            <a:pPr algn="just">
              <a:lnSpc>
                <a:spcPct val="150000"/>
              </a:lnSpc>
              <a:spcAft>
                <a:spcPts val="0"/>
              </a:spcAft>
              <a:tabLst>
                <a:tab pos="1890395" algn="l"/>
              </a:tabLst>
            </a:pPr>
            <a:r>
              <a:rPr lang="en-US" altLang="zh-CN" sz="2400" kern="100" dirty="0" smtClean="0">
                <a:latin typeface="Times New Roman"/>
                <a:ea typeface="华文细黑"/>
                <a:cs typeface="Courier New"/>
              </a:rPr>
              <a:t>(</a:t>
            </a: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两负根；</a:t>
            </a:r>
            <a:r>
              <a:rPr lang="en-US" altLang="zh-CN" sz="2400" kern="100" dirty="0">
                <a:latin typeface="Times New Roman"/>
                <a:ea typeface="华文细黑"/>
                <a:cs typeface="Courier New"/>
              </a:rPr>
              <a:t>(2)</a:t>
            </a:r>
            <a:r>
              <a:rPr lang="zh-CN" altLang="zh-CN" sz="2400" kern="100" dirty="0">
                <a:latin typeface="Times New Roman"/>
                <a:ea typeface="华文细黑"/>
                <a:cs typeface="Times New Roman"/>
              </a:rPr>
              <a:t>一负根和一零根；</a:t>
            </a:r>
            <a:r>
              <a:rPr lang="en-US" altLang="zh-CN" sz="2400" kern="100" dirty="0">
                <a:latin typeface="Times New Roman"/>
                <a:ea typeface="华文细黑"/>
                <a:cs typeface="Courier New"/>
              </a:rPr>
              <a:t>(3)</a:t>
            </a:r>
            <a:r>
              <a:rPr lang="zh-CN" altLang="zh-CN" sz="2400" kern="100" dirty="0">
                <a:latin typeface="Times New Roman"/>
                <a:ea typeface="华文细黑"/>
                <a:cs typeface="Times New Roman"/>
              </a:rPr>
              <a:t>一负根和一正根</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分别求解比较麻烦，我们可以从问题的反面考虑，采取</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正难则反</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的解题策略，即先由</a:t>
            </a:r>
            <a:r>
              <a:rPr lang="en-US" altLang="zh-CN" sz="2400" i="1" kern="100" dirty="0">
                <a:latin typeface="Times New Roman"/>
                <a:ea typeface="华文细黑"/>
                <a:cs typeface="Courier New"/>
              </a:rPr>
              <a:t>Δ</a:t>
            </a:r>
            <a:r>
              <a:rPr lang="en-US" altLang="zh-CN" sz="2400" kern="100" dirty="0">
                <a:latin typeface="宋体"/>
                <a:ea typeface="华文细黑"/>
                <a:cs typeface="Times New Roman"/>
              </a:rPr>
              <a:t>≥</a:t>
            </a:r>
            <a:r>
              <a:rPr lang="en-US" altLang="zh-CN" sz="2400" kern="100" dirty="0">
                <a:latin typeface="Times New Roman"/>
                <a:ea typeface="华文细黑"/>
                <a:cs typeface="Courier New"/>
              </a:rPr>
              <a:t>0</a:t>
            </a:r>
            <a:r>
              <a:rPr lang="zh-CN" altLang="zh-CN" sz="2400" kern="100" dirty="0">
                <a:latin typeface="Times New Roman"/>
                <a:ea typeface="华文细黑"/>
                <a:cs typeface="Times New Roman"/>
              </a:rPr>
              <a:t>，求出全集</a:t>
            </a:r>
            <a:r>
              <a:rPr lang="en-US" altLang="zh-CN" sz="2400" i="1" kern="100" dirty="0">
                <a:latin typeface="Times New Roman"/>
                <a:ea typeface="华文细黑"/>
                <a:cs typeface="Courier New"/>
              </a:rPr>
              <a:t>U</a:t>
            </a:r>
            <a:r>
              <a:rPr lang="zh-CN" altLang="zh-CN" sz="2400" kern="100" dirty="0">
                <a:latin typeface="Times New Roman"/>
                <a:ea typeface="华文细黑"/>
                <a:cs typeface="Times New Roman"/>
              </a:rPr>
              <a:t>，然后求</a:t>
            </a: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的两根均为非负时</a:t>
            </a:r>
            <a:r>
              <a:rPr lang="en-US" altLang="zh-CN" sz="2400" i="1" kern="100" dirty="0">
                <a:latin typeface="Times New Roman"/>
                <a:ea typeface="华文细黑"/>
                <a:cs typeface="Courier New"/>
              </a:rPr>
              <a:t>m</a:t>
            </a:r>
            <a:r>
              <a:rPr lang="zh-CN" altLang="zh-CN" sz="2400" kern="100" dirty="0">
                <a:latin typeface="Times New Roman"/>
                <a:ea typeface="华文细黑"/>
                <a:cs typeface="Times New Roman"/>
              </a:rPr>
              <a:t>的取值范围，最后利用</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补集思想</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求解，这就是正难则反这种转化思想的应用，也称为</a:t>
            </a:r>
            <a:r>
              <a:rPr lang="en-US" altLang="zh-CN" sz="2400" kern="100" dirty="0">
                <a:latin typeface="宋体"/>
                <a:ea typeface="华文细黑"/>
                <a:cs typeface="Times New Roman"/>
              </a:rPr>
              <a:t>“</a:t>
            </a:r>
            <a:r>
              <a:rPr lang="zh-CN" altLang="zh-CN" sz="2400" kern="100" dirty="0">
                <a:latin typeface="Times New Roman"/>
                <a:ea typeface="华文细黑"/>
                <a:cs typeface="Times New Roman"/>
              </a:rPr>
              <a:t>补集思想</a:t>
            </a:r>
            <a:r>
              <a:rPr lang="en-US" altLang="zh-CN" sz="2400" kern="100" dirty="0">
                <a:latin typeface="宋体"/>
                <a:ea typeface="华文细黑"/>
                <a:cs typeface="Times New Roman"/>
              </a:rPr>
              <a:t>”.</a:t>
            </a:r>
            <a:endParaRPr lang="zh-CN" altLang="zh-CN" sz="2400" kern="100" dirty="0">
              <a:effectLst/>
              <a:latin typeface="宋体"/>
              <a:cs typeface="Courier New"/>
            </a:endParaRPr>
          </a:p>
        </p:txBody>
      </p:sp>
    </p:spTree>
    <p:extLst>
      <p:ext uri="{BB962C8B-B14F-4D97-AF65-F5344CB8AC3E}">
        <p14:creationId xmlns:p14="http://schemas.microsoft.com/office/powerpoint/2010/main" xmlns="" val="358688403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4733</TotalTime>
  <Words>1959</Words>
  <Application>Microsoft Office PowerPoint</Application>
  <PresentationFormat>全屏显示(16:9)</PresentationFormat>
  <Paragraphs>507</Paragraphs>
  <Slides>60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62" baseType="lpstr">
      <vt:lpstr>Office 主题</vt:lpstr>
      <vt:lpstr>文档</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XKW</cp:lastModifiedBy>
  <cp:revision>591</cp:revision>
  <dcterms:modified xsi:type="dcterms:W3CDTF">2016-03-03T01:09:29Z</dcterms:modified>
</cp:coreProperties>
</file>