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customXml/itemProps31.xml" ContentType="application/vnd.openxmlformats-officedocument.customXmlProperti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customXml/itemProps20.xml" ContentType="application/vnd.openxmlformats-officedocument.customXmlProperties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customXml/itemProps14.xml" ContentType="application/vnd.openxmlformats-officedocument.customXmlProperties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customXml/itemProps21.xml" ContentType="application/vnd.openxmlformats-officedocument.customXmlProperties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customXml/itemProps9.xml" ContentType="application/vnd.openxmlformats-officedocument.customXml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customXml/itemProps48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customXml/itemProps8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51"/>
  </p:sldMasterIdLst>
  <p:notesMasterIdLst>
    <p:notesMasterId r:id="rId102"/>
  </p:notesMasterIdLst>
  <p:sldIdLst>
    <p:sldId id="256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0" r:id="rId62"/>
    <p:sldId id="271" r:id="rId63"/>
    <p:sldId id="272" r:id="rId64"/>
    <p:sldId id="273" r:id="rId65"/>
    <p:sldId id="275" r:id="rId66"/>
    <p:sldId id="276" r:id="rId67"/>
    <p:sldId id="277" r:id="rId68"/>
    <p:sldId id="278" r:id="rId69"/>
    <p:sldId id="279" r:id="rId70"/>
    <p:sldId id="280" r:id="rId71"/>
    <p:sldId id="281" r:id="rId72"/>
    <p:sldId id="282" r:id="rId73"/>
    <p:sldId id="285" r:id="rId74"/>
    <p:sldId id="286" r:id="rId75"/>
    <p:sldId id="287" r:id="rId76"/>
    <p:sldId id="288" r:id="rId77"/>
    <p:sldId id="289" r:id="rId78"/>
    <p:sldId id="290" r:id="rId79"/>
    <p:sldId id="291" r:id="rId80"/>
    <p:sldId id="292" r:id="rId81"/>
    <p:sldId id="293" r:id="rId82"/>
    <p:sldId id="294" r:id="rId83"/>
    <p:sldId id="295" r:id="rId84"/>
    <p:sldId id="296" r:id="rId85"/>
    <p:sldId id="297" r:id="rId86"/>
    <p:sldId id="298" r:id="rId87"/>
    <p:sldId id="299" r:id="rId88"/>
    <p:sldId id="301" r:id="rId89"/>
    <p:sldId id="303" r:id="rId90"/>
    <p:sldId id="304" r:id="rId91"/>
    <p:sldId id="316" r:id="rId92"/>
    <p:sldId id="317" r:id="rId93"/>
    <p:sldId id="308" r:id="rId94"/>
    <p:sldId id="309" r:id="rId95"/>
    <p:sldId id="310" r:id="rId96"/>
    <p:sldId id="311" r:id="rId97"/>
    <p:sldId id="312" r:id="rId98"/>
    <p:sldId id="313" r:id="rId99"/>
    <p:sldId id="314" r:id="rId100"/>
    <p:sldId id="315" r:id="rId101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42" autoAdjust="0"/>
  </p:normalViewPr>
  <p:slideViewPr>
    <p:cSldViewPr>
      <p:cViewPr varScale="1">
        <p:scale>
          <a:sx n="83" d="100"/>
          <a:sy n="83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2.xml"/><Relationship Id="rId68" Type="http://schemas.openxmlformats.org/officeDocument/2006/relationships/slide" Target="slides/slide17.xml"/><Relationship Id="rId84" Type="http://schemas.openxmlformats.org/officeDocument/2006/relationships/slide" Target="slides/slide33.xml"/><Relationship Id="rId89" Type="http://schemas.openxmlformats.org/officeDocument/2006/relationships/slide" Target="slides/slide38.xml"/><Relationship Id="rId7" Type="http://schemas.openxmlformats.org/officeDocument/2006/relationships/customXml" Target="../customXml/item7.xml"/><Relationship Id="rId71" Type="http://schemas.openxmlformats.org/officeDocument/2006/relationships/slide" Target="slides/slide20.xml"/><Relationship Id="rId92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2.xml"/><Relationship Id="rId58" Type="http://schemas.openxmlformats.org/officeDocument/2006/relationships/slide" Target="slides/slide7.xml"/><Relationship Id="rId66" Type="http://schemas.openxmlformats.org/officeDocument/2006/relationships/slide" Target="slides/slide15.xml"/><Relationship Id="rId74" Type="http://schemas.openxmlformats.org/officeDocument/2006/relationships/slide" Target="slides/slide23.xml"/><Relationship Id="rId79" Type="http://schemas.openxmlformats.org/officeDocument/2006/relationships/slide" Target="slides/slide28.xml"/><Relationship Id="rId87" Type="http://schemas.openxmlformats.org/officeDocument/2006/relationships/slide" Target="slides/slide36.xml"/><Relationship Id="rId102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slide" Target="slides/slide10.xml"/><Relationship Id="rId82" Type="http://schemas.openxmlformats.org/officeDocument/2006/relationships/slide" Target="slides/slide31.xml"/><Relationship Id="rId90" Type="http://schemas.openxmlformats.org/officeDocument/2006/relationships/slide" Target="slides/slide39.xml"/><Relationship Id="rId95" Type="http://schemas.openxmlformats.org/officeDocument/2006/relationships/slide" Target="slides/slide44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5.xml"/><Relationship Id="rId64" Type="http://schemas.openxmlformats.org/officeDocument/2006/relationships/slide" Target="slides/slide13.xml"/><Relationship Id="rId69" Type="http://schemas.openxmlformats.org/officeDocument/2006/relationships/slide" Target="slides/slide18.xml"/><Relationship Id="rId77" Type="http://schemas.openxmlformats.org/officeDocument/2006/relationships/slide" Target="slides/slide26.xml"/><Relationship Id="rId100" Type="http://schemas.openxmlformats.org/officeDocument/2006/relationships/slide" Target="slides/slide49.xml"/><Relationship Id="rId105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Master" Target="slideMasters/slideMaster1.xml"/><Relationship Id="rId72" Type="http://schemas.openxmlformats.org/officeDocument/2006/relationships/slide" Target="slides/slide21.xml"/><Relationship Id="rId80" Type="http://schemas.openxmlformats.org/officeDocument/2006/relationships/slide" Target="slides/slide29.xml"/><Relationship Id="rId85" Type="http://schemas.openxmlformats.org/officeDocument/2006/relationships/slide" Target="slides/slide34.xml"/><Relationship Id="rId93" Type="http://schemas.openxmlformats.org/officeDocument/2006/relationships/slide" Target="slides/slide42.xml"/><Relationship Id="rId98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8.xml"/><Relationship Id="rId67" Type="http://schemas.openxmlformats.org/officeDocument/2006/relationships/slide" Target="slides/slide16.xml"/><Relationship Id="rId103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3.xml"/><Relationship Id="rId62" Type="http://schemas.openxmlformats.org/officeDocument/2006/relationships/slide" Target="slides/slide11.xml"/><Relationship Id="rId70" Type="http://schemas.openxmlformats.org/officeDocument/2006/relationships/slide" Target="slides/slide19.xml"/><Relationship Id="rId75" Type="http://schemas.openxmlformats.org/officeDocument/2006/relationships/slide" Target="slides/slide24.xml"/><Relationship Id="rId83" Type="http://schemas.openxmlformats.org/officeDocument/2006/relationships/slide" Target="slides/slide32.xml"/><Relationship Id="rId88" Type="http://schemas.openxmlformats.org/officeDocument/2006/relationships/slide" Target="slides/slide37.xml"/><Relationship Id="rId91" Type="http://schemas.openxmlformats.org/officeDocument/2006/relationships/slide" Target="slides/slide40.xml"/><Relationship Id="rId96" Type="http://schemas.openxmlformats.org/officeDocument/2006/relationships/slide" Target="slides/slide4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6.xml"/><Relationship Id="rId10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1.xml"/><Relationship Id="rId60" Type="http://schemas.openxmlformats.org/officeDocument/2006/relationships/slide" Target="slides/slide9.xml"/><Relationship Id="rId65" Type="http://schemas.openxmlformats.org/officeDocument/2006/relationships/slide" Target="slides/slide14.xml"/><Relationship Id="rId73" Type="http://schemas.openxmlformats.org/officeDocument/2006/relationships/slide" Target="slides/slide22.xml"/><Relationship Id="rId78" Type="http://schemas.openxmlformats.org/officeDocument/2006/relationships/slide" Target="slides/slide27.xml"/><Relationship Id="rId81" Type="http://schemas.openxmlformats.org/officeDocument/2006/relationships/slide" Target="slides/slide30.xml"/><Relationship Id="rId86" Type="http://schemas.openxmlformats.org/officeDocument/2006/relationships/slide" Target="slides/slide35.xml"/><Relationship Id="rId94" Type="http://schemas.openxmlformats.org/officeDocument/2006/relationships/slide" Target="slides/slide43.xml"/><Relationship Id="rId99" Type="http://schemas.openxmlformats.org/officeDocument/2006/relationships/slide" Target="slides/slide48.xml"/><Relationship Id="rId101" Type="http://schemas.openxmlformats.org/officeDocument/2006/relationships/slide" Target="slides/slide5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slide" Target="slides/slide4.xml"/><Relationship Id="rId76" Type="http://schemas.openxmlformats.org/officeDocument/2006/relationships/slide" Target="slides/slide25.xml"/><Relationship Id="rId97" Type="http://schemas.openxmlformats.org/officeDocument/2006/relationships/slide" Target="slides/slide4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165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 descr="C:\Users\yuanchunfa\Desktop\3.2课件\未标题-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6574" y="256786"/>
            <a:ext cx="1331706" cy="990989"/>
          </a:xfrm>
          <a:prstGeom prst="rect">
            <a:avLst/>
          </a:prstGeom>
          <a:noFill/>
        </p:spPr>
      </p:pic>
      <p:pic>
        <p:nvPicPr>
          <p:cNvPr id="2050" name="Picture 2" descr="C:\Users\yuanchunfa\Desktop\3.2课件\图片2.png"/>
          <p:cNvPicPr>
            <a:picLocks noChangeAspect="1" noChangeArrowheads="1"/>
          </p:cNvPicPr>
          <p:nvPr userDrawn="1"/>
        </p:nvPicPr>
        <p:blipFill>
          <a:blip r:embed="rId3" cstate="print"/>
          <a:srcRect t="3805" b="4109"/>
          <a:stretch>
            <a:fillRect/>
          </a:stretch>
        </p:blipFill>
        <p:spPr bwMode="auto">
          <a:xfrm>
            <a:off x="0" y="1390650"/>
            <a:ext cx="9144000" cy="345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8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 userDrawn="1"/>
        </p:nvGrpSpPr>
        <p:grpSpPr>
          <a:xfrm>
            <a:off x="8001024" y="-747419"/>
            <a:ext cx="928694" cy="738664"/>
            <a:chOff x="7893906" y="910756"/>
            <a:chExt cx="928694" cy="738664"/>
          </a:xfrm>
        </p:grpSpPr>
        <p:sp>
          <p:nvSpPr>
            <p:cNvPr id="38" name="对角圆角矩形 37"/>
            <p:cNvSpPr/>
            <p:nvPr userDrawn="1"/>
          </p:nvSpPr>
          <p:spPr>
            <a:xfrm>
              <a:off x="7899400" y="912820"/>
              <a:ext cx="889000" cy="736600"/>
            </a:xfrm>
            <a:prstGeom prst="round2DiagRect">
              <a:avLst/>
            </a:prstGeom>
            <a:solidFill>
              <a:srgbClr val="66FFFF"/>
            </a:solidFill>
            <a:ln w="9525">
              <a:solidFill>
                <a:srgbClr val="008C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7893906" y="910756"/>
              <a:ext cx="9286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6" action="ppaction://hlinksldjump"/>
                </a:rPr>
                <a:t>知识梳理</a:t>
              </a:r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7" action="ppaction://hlinksldjump"/>
                </a:rPr>
                <a:t>重难突破</a:t>
              </a:r>
              <a:endParaRPr lang="en-US" altLang="zh-CN" sz="14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8" action="ppaction://hlinksldjump"/>
                </a:rPr>
                <a:t>思想方法</a:t>
              </a:r>
              <a:endParaRPr lang="en-US" altLang="zh-CN" sz="14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643834" y="0"/>
            <a:ext cx="1500166" cy="56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42908" y="205559"/>
            <a:ext cx="9286908" cy="357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F0"/>
                </a:solidFill>
              </a:ln>
            </a:endParaRPr>
          </a:p>
        </p:txBody>
      </p:sp>
      <p:grpSp>
        <p:nvGrpSpPr>
          <p:cNvPr id="3" name="组合 32"/>
          <p:cNvGrpSpPr/>
          <p:nvPr/>
        </p:nvGrpSpPr>
        <p:grpSpPr>
          <a:xfrm>
            <a:off x="7929269" y="205559"/>
            <a:ext cx="929011" cy="307777"/>
            <a:chOff x="6500826" y="236061"/>
            <a:chExt cx="1085882" cy="345632"/>
          </a:xfrm>
        </p:grpSpPr>
        <p:sp>
          <p:nvSpPr>
            <p:cNvPr id="34" name="流程图: 终止 33"/>
            <p:cNvSpPr/>
            <p:nvPr userDrawn="1"/>
          </p:nvSpPr>
          <p:spPr>
            <a:xfrm>
              <a:off x="6500826" y="282531"/>
              <a:ext cx="1071570" cy="285752"/>
            </a:xfrm>
            <a:prstGeom prst="flowChartTerminator">
              <a:avLst/>
            </a:prstGeom>
            <a:gradFill flip="none" rotWithShape="1">
              <a:gsLst>
                <a:gs pos="0">
                  <a:srgbClr val="00B0F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  <a:tileRect/>
            </a:gradFill>
            <a:ln w="3175"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6531450" y="236061"/>
              <a:ext cx="1055258" cy="3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栏目索引</a:t>
              </a:r>
              <a:endParaRPr lang="zh-CN" altLang="en-US" sz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428596" y="134121"/>
            <a:ext cx="857256" cy="500066"/>
            <a:chOff x="428596" y="134121"/>
            <a:chExt cx="857256" cy="500066"/>
          </a:xfrm>
        </p:grpSpPr>
        <p:sp>
          <p:nvSpPr>
            <p:cNvPr id="25" name="矩形 24"/>
            <p:cNvSpPr/>
            <p:nvPr userDrawn="1"/>
          </p:nvSpPr>
          <p:spPr>
            <a:xfrm>
              <a:off x="428596" y="134121"/>
              <a:ext cx="857256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89" name="Picture 1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0034" y="205559"/>
              <a:ext cx="714380" cy="37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9.74478E-7 L -0.00052 0.2148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426  E" pathEditMode="relative" ptsTypes="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7.bin"/><Relationship Id="rId2" Type="http://schemas.openxmlformats.org/officeDocument/2006/relationships/customXml" Target="../../customXml/item4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jpeg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0.bin"/><Relationship Id="rId2" Type="http://schemas.openxmlformats.org/officeDocument/2006/relationships/customXml" Target="../../customXml/item3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8.xml"/><Relationship Id="rId9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9.xml"/><Relationship Id="rId5" Type="http://schemas.openxmlformats.org/officeDocument/2006/relationships/slide" Target="slide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3.bin"/><Relationship Id="rId2" Type="http://schemas.openxmlformats.org/officeDocument/2006/relationships/customXml" Target="../../customXml/item3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jpeg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8.xml"/><Relationship Id="rId5" Type="http://schemas.openxmlformats.org/officeDocument/2006/relationships/image" Target="../media/image32.jpeg"/><Relationship Id="rId4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jpe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8.xml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3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.bin"/><Relationship Id="rId2" Type="http://schemas.openxmlformats.org/officeDocument/2006/relationships/customXml" Target="../../customXml/item2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7.bin"/><Relationship Id="rId2" Type="http://schemas.openxmlformats.org/officeDocument/2006/relationships/customXml" Target="../../customXml/item2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jpeg"/><Relationship Id="rId4" Type="http://schemas.openxmlformats.org/officeDocument/2006/relationships/notesSlide" Target="../notesSlides/notesSlide30.xml"/><Relationship Id="rId9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4.jpeg"/><Relationship Id="rId2" Type="http://schemas.openxmlformats.org/officeDocument/2006/relationships/customXml" Target="../../customXml/item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.xml"/><Relationship Id="rId4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4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1.bin"/><Relationship Id="rId2" Type="http://schemas.openxmlformats.org/officeDocument/2006/relationships/customXml" Target="../../customXml/item4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jpeg"/><Relationship Id="rId5" Type="http://schemas.openxmlformats.org/officeDocument/2006/relationships/image" Target="../media/image47.jpe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7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1.xml"/><Relationship Id="rId4" Type="http://schemas.openxmlformats.org/officeDocument/2006/relationships/slide" Target="slide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9.xml"/><Relationship Id="rId5" Type="http://schemas.openxmlformats.org/officeDocument/2006/relationships/image" Target="../media/image17.jpeg"/><Relationship Id="rId4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5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5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5.xml"/><Relationship Id="rId4" Type="http://schemas.openxmlformats.org/officeDocument/2006/relationships/image" Target="../media/image5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5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5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5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1504" y="4634715"/>
            <a:ext cx="6889520" cy="22288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广东版  物理</a:t>
            </a:r>
            <a:endParaRPr lang="en-US" altLang="zh-CN" sz="3200" b="1" kern="0" dirty="0" smtClean="0">
              <a:solidFill>
                <a:srgbClr val="000000"/>
              </a:solidFill>
              <a:latin typeface="+mn-ea"/>
            </a:endParaRPr>
          </a:p>
          <a:p>
            <a:pPr algn="ctr"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第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n-ea"/>
              </a:rPr>
              <a:t>4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讲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　</a:t>
            </a:r>
            <a:r>
              <a:rPr lang="zh-CN" altLang="en-US" sz="32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实验七　测定金属的电阻率　实验八　描绘小电珠的</a:t>
            </a:r>
            <a:r>
              <a:rPr lang="zh-CN" altLang="en-US" sz="32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伏安特</a:t>
            </a:r>
            <a:r>
              <a:rPr lang="zh-CN" altLang="en-US" sz="32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性曲线</a:t>
            </a:r>
            <a:endParaRPr lang="zh-CN" altLang="en-US" sz="3200" b="1" dirty="0">
              <a:latin typeface="+mn-ea"/>
            </a:endParaRPr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289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2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2.滑动变阻器采用分压接法。把滑动变阻器的滑片调至滑动变阻器的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电路经检查无误后,闭合开关S。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3.改变滑动变阻器滑片的位置,读出几组相应的电流表和电压表的示数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dirty="0"/>
              <a:t/>
            </a:r>
            <a:br>
              <a:rPr dirty="0"/>
            </a:b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,记入记录表格内,断开开关S。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4.在坐标纸上建立一个直角坐标系,纵轴表示电流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,横轴表示电压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,用平滑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曲线将各数据点连接起来,便可得到伏安特性曲线。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5.拆除实验电路,整理好实验器材。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472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45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非选择题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1.测金属电阻率实验: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(1)测长度时,金属丝的起点、终点位置如图(a),则长度为: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cm;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(2)用螺旋测微器测金属丝直径,示数如图(b),则直径为: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mm;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(3)用多用电表“Ω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1”挡估测其电阻,示数如图(c),则阻值为: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Ω;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(4)在图(d)中完成实物连接;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(5)闭合开关前应将滑动变阻器的滑片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移至最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(填“左”或“右”)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端。</a:t>
            </a:r>
            <a:endParaRPr lang="zh-CN" altLang="en-US" dirty="0"/>
          </a:p>
        </p:txBody>
      </p:sp>
      <p:pic>
        <p:nvPicPr>
          <p:cNvPr id="4" name="图片 3" descr="textimage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3" y="862820"/>
            <a:ext cx="1784853" cy="500066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620000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2057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</p:txBody>
      </p:sp>
      <p:pic>
        <p:nvPicPr>
          <p:cNvPr id="3" name="图片 3" descr="textimage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88" y="705625"/>
            <a:ext cx="3867192" cy="3063389"/>
          </a:xfrm>
          <a:prstGeom prst="rect">
            <a:avLst/>
          </a:prstGeom>
        </p:spPr>
      </p:pic>
      <p:pic>
        <p:nvPicPr>
          <p:cNvPr id="4" name="图片 3" descr="textimage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16" y="3920335"/>
            <a:ext cx="3141090" cy="2608702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1366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765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(1)60.50(60.45~60.55均可)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(2)1.980(1.976~1.984均可)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(3)5.0(没有估读的不扣分)</a:t>
            </a:r>
            <a:endParaRPr lang="zh-CN" altLang="en-US" dirty="0"/>
          </a:p>
        </p:txBody>
      </p:sp>
      <p:pic>
        <p:nvPicPr>
          <p:cNvPr id="4" name="图片 4" descr="textimage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862820"/>
            <a:ext cx="180975" cy="190499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40000" y="2062947"/>
            <a:ext cx="8505000" cy="3223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(4)连线如图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2410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6" name="图片 3" descr="textimage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56" y="2634451"/>
            <a:ext cx="4028759" cy="287888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941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76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5)左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(1)刻度尺的最小刻度为0.1 cm,读数时要估读一位,所以金属丝的</a:t>
            </a:r>
            <a:endParaRPr lang="zh-CN" altLang="en-US" dirty="0"/>
          </a:p>
        </p:txBody>
      </p:sp>
      <p:pic>
        <p:nvPicPr>
          <p:cNvPr id="4" name="图片 4" descr="textimage1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1362886"/>
            <a:ext cx="180975" cy="190499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40000" y="1634319"/>
            <a:ext cx="8505000" cy="4231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长度为70.50 cm-10.00 cm=60.50 cm,由于个人的原因,读数在60.45~60.55 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cm之间均可。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(2)螺旋测微器的固定刻度读数为1.5 mm,可动刻度读数为0.480 mm,金属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丝的直径为1.5 mm+0.480 mm=1.980 mm,在1.976~1.984 mm之间均可。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(3)用多用电表“Ω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1”挡时,读数为5.0 Ω。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(4)实物电路图见答案,因为金属丝的电阻很小,测量电路采用电流表外接,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接线时注意两表的极性。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(5)图中滑动变阻器的滑片位于最左端时,连入电路的阻值最大,通电前应将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滑片移至最左端。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00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2.如图(a)所示的金属工件,横截面外方内圆,外边长约为1 cm、内径约为0.5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cm、长度约为40 cm。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(1)某同学用游标卡尺测出截面外边长如图(b)所示,其读数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cm。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(2)应选用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来测量工件内径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,选用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来测量工件长度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(选填“毫米刻度尺”“游标卡尺”和“螺旋测微器”)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(3)为了测出该金属的电阻率,该同学设计了如图(c)所示的电路,请按设计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的电路完成实物图(d)的连线。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(4)实验测得工件两端电压为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,通过的电流为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,写出该金属电阻率的表达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式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。(用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等字母表示)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7881" kern="0" spc="4949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2186"/>
              </a:spcBef>
              <a:buNone/>
            </a:pPr>
            <a:r>
              <a:rPr lang="zh-CN" altLang="en-US" sz="11898" kern="0" spc="2785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</p:txBody>
      </p:sp>
      <p:pic>
        <p:nvPicPr>
          <p:cNvPr id="3" name="图片 3" descr="textimage1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937223"/>
            <a:ext cx="7286625" cy="2095499"/>
          </a:xfrm>
          <a:prstGeom prst="rect">
            <a:avLst/>
          </a:prstGeom>
        </p:spPr>
      </p:pic>
      <p:pic>
        <p:nvPicPr>
          <p:cNvPr id="4" name="图片 4" descr="textimage1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2369988"/>
            <a:ext cx="5048250" cy="326707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(1)1.02    (2)游标卡尺　毫米刻度尺    (3)连线如图所示    (4)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722" kern="0" spc="777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59"/>
              </a:spcBef>
              <a:buNone/>
            </a:pPr>
            <a:r>
              <a:rPr lang="zh-CN" altLang="en-US" sz="10330" kern="0" spc="12244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3149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(1)游标卡尺读数为1 cm+0.1 mm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2=1.02 cm。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(2)测内径是用游标卡尺;测工件长度时用毫米刻度尺,游标卡尺量程不</a:t>
            </a:r>
            <a:endParaRPr lang="zh-CN" altLang="en-US"/>
          </a:p>
        </p:txBody>
      </p:sp>
      <p:pic>
        <p:nvPicPr>
          <p:cNvPr id="3" name="图片 3" descr="textimage1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842971"/>
            <a:ext cx="180975" cy="190499"/>
          </a:xfrm>
          <a:prstGeom prst="rect">
            <a:avLst/>
          </a:prstGeom>
        </p:spPr>
      </p:pic>
      <p:pic>
        <p:nvPicPr>
          <p:cNvPr id="4" name="图片 4" descr="textimage14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36" y="1934390"/>
            <a:ext cx="2661841" cy="2608781"/>
          </a:xfrm>
          <a:prstGeom prst="rect">
            <a:avLst/>
          </a:prstGeom>
        </p:spPr>
      </p:pic>
      <p:pic>
        <p:nvPicPr>
          <p:cNvPr id="5" name="图片 5" descr="textimage1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729431"/>
            <a:ext cx="180975" cy="190499"/>
          </a:xfrm>
          <a:prstGeom prst="rect">
            <a:avLst/>
          </a:prstGeom>
        </p:spPr>
      </p:pic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540000" y="1270460"/>
          <a:ext cx="1333500" cy="590549"/>
        </p:xfrm>
        <a:graphic>
          <a:graphicData uri="http://schemas.openxmlformats.org/presentationml/2006/ole">
            <p:oleObj spid="_x0000_s4098" name="Equation" r:id="rId7" imgW="1344000" imgH="5952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2194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够。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(3)连线时注意电表的极性。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592" kern="0" spc="-94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-π(</a:t>
            </a:r>
            <a:r>
              <a:rPr lang="zh-CN" altLang="en-US" sz="2592" kern="0" spc="-94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11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-π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可得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22" kern="0" spc="777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1263168" y="1755790"/>
          <a:ext cx="209549" cy="552449"/>
        </p:xfrm>
        <a:graphic>
          <a:graphicData uri="http://schemas.openxmlformats.org/presentationml/2006/ole">
            <p:oleObj spid="_x0000_s5122" name="Equation" r:id="rId5" imgW="211200" imgH="5568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298947" y="1755790"/>
          <a:ext cx="209549" cy="552449"/>
        </p:xfrm>
        <a:graphic>
          <a:graphicData uri="http://schemas.openxmlformats.org/presentationml/2006/ole">
            <p:oleObj spid="_x0000_s5123" name="Equation" r:id="rId6" imgW="211200" imgH="5568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801663" y="1755790"/>
          <a:ext cx="180975" cy="552450"/>
        </p:xfrm>
        <a:graphic>
          <a:graphicData uri="http://schemas.openxmlformats.org/presentationml/2006/ole">
            <p:oleObj spid="_x0000_s5124" name="Equation" r:id="rId7" imgW="182400" imgH="5568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4238982" y="1755790"/>
          <a:ext cx="257174" cy="552449"/>
        </p:xfrm>
        <a:graphic>
          <a:graphicData uri="http://schemas.openxmlformats.org/presentationml/2006/ole">
            <p:oleObj spid="_x0000_s5125" name="Equation" r:id="rId8" imgW="259200" imgH="5568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1322899" y="2350179"/>
          <a:ext cx="1333499" cy="590550"/>
        </p:xfrm>
        <a:graphic>
          <a:graphicData uri="http://schemas.openxmlformats.org/presentationml/2006/ole">
            <p:oleObj spid="_x0000_s5126" name="Equation" r:id="rId9" imgW="1344000" imgH="5952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315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3.现要用伏安法描绘一只标有“2.5 V,0.6 W”小灯泡的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图线,有下列器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材供选用: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A.电压表(0~3 V,内阻3 kΩ;0~15 V,内阻10 kΩ)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B.电流表(0~0.6 A,内阻0.5 Ω;0~3 A,内阻0.1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C.滑动变阻器(10 Ω,2 A)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D.滑动变阻器(100 Ω,1.0 A)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E.蓄电池(电动势6 V,内阻不计)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0000" y="2280119"/>
            <a:ext cx="8505000" cy="2391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45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一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、测定金属的电阻率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[实验目的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]</a:t>
            </a:r>
            <a:endParaRPr lang="en-US" altLang="zh-CN" sz="2069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1.学会使用各种常用电学仪表,会正确读数;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2.学会使用螺旋测微器并掌握正确读数方法;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3.学会用伏安法测量电阻的阻值,测定出金属的电阻率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00" dirty="0" smtClean="0"/>
          </a:p>
        </p:txBody>
      </p:sp>
      <p:pic>
        <p:nvPicPr>
          <p:cNvPr id="7" name="图片 6" descr="textimage1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305" y="1652419"/>
            <a:ext cx="1720250" cy="48196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571882" y="777063"/>
            <a:ext cx="2000250" cy="613584"/>
            <a:chOff x="3571875" y="1314450"/>
            <a:chExt cx="2000250" cy="613584"/>
          </a:xfrm>
        </p:grpSpPr>
        <p:sp>
          <p:nvSpPr>
            <p:cNvPr id="9" name="对角圆角矩形 8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kern="1200" dirty="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638550" y="1343259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知识梳理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5" action="ppaction://hlinksldjump"/>
              </a:endParaRPr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491311"/>
            <a:ext cx="8505000" cy="46272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3467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76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(1)用如图甲所示的电路进行测量,滑动变阻器应选用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(用序号字母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表示)。开关S闭合之前,滑动变阻器的滑片应该置于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端(选填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“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”、“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”或“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正中间”)。</a:t>
            </a:r>
            <a:endParaRPr lang="zh-CN" altLang="en-US" dirty="0"/>
          </a:p>
        </p:txBody>
      </p:sp>
      <p:pic>
        <p:nvPicPr>
          <p:cNvPr id="4" name="图片 3" descr="textimage1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685" y="860869"/>
            <a:ext cx="5212207" cy="287888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3409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(2)按图甲所示电路,用笔画线代替导线在图乙中将实物连接成实验所需电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路图。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(3)通过实验测得此灯泡的伏安特性曲线如图丙所示。由图线可求得此灯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泡在正常工作时的电阻为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Ω。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2245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1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2622309"/>
            <a:ext cx="4362450" cy="3267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64251" y="597989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丙</a:t>
            </a:r>
            <a:endParaRPr lang="zh-CN" altLang="en-US" sz="2000" dirty="0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036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(1)C    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(2)实物连接如图所示    (3)10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408" kern="0" spc="1701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572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(1)分压式供电,滑动变阻器选C;闭合S之前,滑片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置于“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”端,此</a:t>
            </a:r>
            <a:endParaRPr lang="zh-CN" altLang="en-US" dirty="0"/>
          </a:p>
        </p:txBody>
      </p:sp>
      <p:pic>
        <p:nvPicPr>
          <p:cNvPr id="3" name="图片 3" descr="textimage18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848501"/>
            <a:ext cx="180975" cy="190500"/>
          </a:xfrm>
          <a:prstGeom prst="rect">
            <a:avLst/>
          </a:prstGeom>
        </p:spPr>
      </p:pic>
      <p:pic>
        <p:nvPicPr>
          <p:cNvPr id="4" name="图片 4" descr="textimage19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042" y="1348567"/>
            <a:ext cx="3295700" cy="2852216"/>
          </a:xfrm>
          <a:prstGeom prst="rect">
            <a:avLst/>
          </a:prstGeom>
        </p:spPr>
      </p:pic>
      <p:pic>
        <p:nvPicPr>
          <p:cNvPr id="5" name="图片 5" descr="textimage2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404932"/>
            <a:ext cx="180975" cy="190499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0000" y="4706153"/>
            <a:ext cx="8505000" cy="1552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时灯泡两端电压为0。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(2)连线时注意电表的量程和极性,导线不垮过器材。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(3)由图丙知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=2.5 V时,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=0.25 A,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=10 Ω。</a:t>
            </a:r>
            <a:endParaRPr lang="zh-CN" altLang="en-US" dirty="0"/>
          </a:p>
        </p:txBody>
      </p:sp>
      <p:graphicFrame>
        <p:nvGraphicFramePr>
          <p:cNvPr id="7" name="对象 3"/>
          <p:cNvGraphicFramePr>
            <a:graphicFrameLocks noChangeAspect="1"/>
          </p:cNvGraphicFramePr>
          <p:nvPr/>
        </p:nvGraphicFramePr>
        <p:xfrm>
          <a:off x="4441257" y="5756318"/>
          <a:ext cx="257174" cy="552449"/>
        </p:xfrm>
        <a:graphic>
          <a:graphicData uri="http://schemas.openxmlformats.org/presentationml/2006/ole">
            <p:oleObj spid="_x0000_s61441" name="Equation" r:id="rId7" imgW="2592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334248"/>
            <a:ext cx="8505000" cy="4485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重难一　测定金属的电阻率实验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注意事项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1.本实验中被测金属丝导线的电阻值较小,为了减小实验的系统误差,必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须采用电流表外接法;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2.实验连线时,应先从电源的正极出发,依次将电源、开关、电流表、待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测金属丝、滑动变阻器连成主干线路(闭合电路),然后再把电压表并联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在待测金属丝的两端;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3.测量被测金属丝导线的有效长度,是指测量待测导线接入电路的两个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571875" y="777063"/>
            <a:ext cx="2000250" cy="642942"/>
            <a:chOff x="3571875" y="1314450"/>
            <a:chExt cx="2000250" cy="642942"/>
          </a:xfrm>
        </p:grpSpPr>
        <p:sp>
          <p:nvSpPr>
            <p:cNvPr id="5" name="对角圆角矩形 4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3638550" y="1372617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重难突破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4" action="ppaction://hlinksldjump"/>
              </a:endParaRPr>
            </a:p>
          </p:txBody>
        </p:sp>
      </p:grpSp>
      <p:pic>
        <p:nvPicPr>
          <p:cNvPr id="7" name="图片 3" descr="textimage1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05" y="1920071"/>
            <a:ext cx="1714512" cy="48035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端点之间的长度,即电压表两并入点间的待测导线长度,测量时应将导线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拉直;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4.闭合开关S之前,一定要使滑动变阻器的滑片处在有效电阻值最大的位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置;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5.在用伏安法测电阻时,通过待测导线的电流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的值不宜过大(电流表用0~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0.6 A量程),通电时间不宜过长,以免金属导线的温度过高,造成其电阻率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在实验过程中增大;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6.求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的平均值可用两种方法:第一种是算出各次的测量值,再取平均值,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第二种是用图像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(图线)的斜率来求出。若采用图像法,在描点时,要尽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量使点间的距离拉大一些,连线时要让各点均匀分布在直线两侧,个别明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443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显偏离较远的点可以不予考虑;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7.连接实物图时,所连的导线不要交叉,且要接到接线柱上;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8.电流表与电压表的读数要注意有效数字的位数。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误差分析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1.直径的测量;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2.长度的测量;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3.测量电路中电流表及电压表对电阻测量的影响;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4.通电电流的大小不同,通电时间的长短不同,致使电阻丝发热而温度不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同,电阻率随之变化。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3409"/>
            <a:ext cx="8505000" cy="4104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由于本实验采用电流表外接法,所以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真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,由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44" kern="0" spc="28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,可知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真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91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典例1　在“测定金属丝的电阻率”的实验中,某同学进行了如下测量: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(1)用毫米刻度尺测量接入电路中的被测金属丝的有效长度,测量3次,求出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其平均值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。其中一次测量结果如图甲所示,金属丝的另一端与刻度尺的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零刻线对齐,图中读数为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cm。用螺旋测微器测量金属丝的直径,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选不同的位置测量3次,求出其平均值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。其中一次测量结果如图乙所示,图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中读数为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mm。</a:t>
            </a:r>
            <a:endParaRPr lang="zh-CN" altLang="en-US" dirty="0"/>
          </a:p>
        </p:txBody>
      </p:sp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5882077" y="785447"/>
          <a:ext cx="371474" cy="561974"/>
        </p:xfrm>
        <a:graphic>
          <a:graphicData uri="http://schemas.openxmlformats.org/presentationml/2006/ole">
            <p:oleObj spid="_x0000_s7170" name="Equation" r:id="rId5" imgW="374400" imgH="566400" progId="">
              <p:embed/>
            </p:oleObj>
          </a:graphicData>
        </a:graphic>
      </p:graphicFrame>
      <p:pic>
        <p:nvPicPr>
          <p:cNvPr id="5" name="图片 3" descr="textimage13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75" y="1417789"/>
            <a:ext cx="1699842" cy="476248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3429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7653" kern="0" spc="4972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09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(2)采用如图丙所示的电路测量金属丝的电阻。电阻的测量值比真实值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dirty="0"/>
              <a:t/>
            </a:r>
            <a:br>
              <a:rPr dirty="0"/>
            </a:b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(填“偏大”或“偏小”)。最后由公式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计算出金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属丝的电阻率(用直接测量的物理量表示)。</a:t>
            </a:r>
            <a:endParaRPr lang="zh-CN" altLang="en-US" dirty="0"/>
          </a:p>
        </p:txBody>
      </p:sp>
      <p:pic>
        <p:nvPicPr>
          <p:cNvPr id="3" name="图片 3" descr="textimage2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7" y="848501"/>
            <a:ext cx="6895409" cy="191989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558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045" kern="0" spc="2022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algn="ctr" eaLnBrk="0" latinLnBrk="1" hangingPunct="0">
              <a:lnSpc>
                <a:spcPct val="150000"/>
              </a:lnSpc>
              <a:spcBef>
                <a:spcPts val="2251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丙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(3)请你根据图丙的电路图在图丁中进行实物连线。电流表选0.6 A量程,电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压表选3 V量程。</a:t>
            </a:r>
            <a:endParaRPr lang="zh-CN" altLang="en-US" dirty="0"/>
          </a:p>
        </p:txBody>
      </p:sp>
      <p:pic>
        <p:nvPicPr>
          <p:cNvPr id="3" name="图片 3" descr="textimage2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390" y="936455"/>
            <a:ext cx="3365219" cy="200842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582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506" kern="0" spc="3979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algn="ctr" eaLnBrk="0" latinLnBrk="1" hangingPunct="0">
              <a:lnSpc>
                <a:spcPct val="150000"/>
              </a:lnSpc>
              <a:spcBef>
                <a:spcPts val="3611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丁</a:t>
            </a:r>
            <a:endParaRPr lang="zh-CN" altLang="en-US" dirty="0"/>
          </a:p>
        </p:txBody>
      </p:sp>
      <p:pic>
        <p:nvPicPr>
          <p:cNvPr id="3" name="图片 3" descr="textimage2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56" y="1120641"/>
            <a:ext cx="5766187" cy="2790362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8198"/>
            <a:ext cx="8505000" cy="3002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实验原理]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用毫米刻度尺测一段金属丝导线的长度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,用螺旋测微器测导线的直径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伏安法测导线的电阻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547" kern="0" spc="-89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,得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47" kern="0" spc="22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22" kern="0" spc="290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59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[实验器材]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被测金属丝、毫米刻度尺、螺旋测微器、电压表、电流表、直流电源、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开关、滑动变阻器和导线若干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3738469" y="3211643"/>
          <a:ext cx="209550" cy="552450"/>
        </p:xfrm>
        <a:graphic>
          <a:graphicData uri="http://schemas.openxmlformats.org/presentationml/2006/ole">
            <p:oleObj spid="_x0000_s1026" name="Equation" r:id="rId5" imgW="211200" imgH="5568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4539219" y="3211643"/>
          <a:ext cx="352425" cy="552450"/>
        </p:xfrm>
        <a:graphic>
          <a:graphicData uri="http://schemas.openxmlformats.org/presentationml/2006/ole">
            <p:oleObj spid="_x0000_s1027" name="Equation" r:id="rId6" imgW="355200" imgH="5568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5035793" y="3171981"/>
          <a:ext cx="714375" cy="590550"/>
        </p:xfrm>
        <a:graphic>
          <a:graphicData uri="http://schemas.openxmlformats.org/presentationml/2006/ole">
            <p:oleObj spid="_x0000_s1028" name="Equation" r:id="rId7" imgW="720000" imgH="5952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87372"/>
            <a:ext cx="8505000" cy="313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(1)金属丝的长度为24.12~24.14 cm,直径读数为 0.514~0.516 mm</a:t>
            </a:r>
            <a:endParaRPr lang="zh-CN" altLang="en-US" sz="2400" dirty="0" smtClean="0"/>
          </a:p>
          <a:p>
            <a:pPr eaLnBrk="0" latinLnBrk="1" hangingPunct="0">
              <a:lnSpc>
                <a:spcPct val="150000"/>
              </a:lnSpc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之间均可。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2)采用电流表外接法,由于电压表的内阻不是无穷大,电压表分流,从而电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流表的测量值大于真实值,由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可知,电阻的测量值小于真实值。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547" kern="0" spc="-89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47" kern="0" spc="-52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47" kern="0" spc="-112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π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</a:t>
            </a:r>
            <a:r>
              <a:rPr lang="zh-CN" altLang="en-US" sz="1515" kern="0" baseline="59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,可得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22" kern="0" spc="207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59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(3)实物连接如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</a:t>
            </a:r>
            <a:endParaRPr lang="zh-CN" altLang="en-US" dirty="0"/>
          </a:p>
        </p:txBody>
      </p:sp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3968684" y="2134385"/>
          <a:ext cx="257174" cy="552449"/>
        </p:xfrm>
        <a:graphic>
          <a:graphicData uri="http://schemas.openxmlformats.org/presentationml/2006/ole">
            <p:oleObj spid="_x0000_s8194" name="Equation" r:id="rId5" imgW="259200" imgH="5568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1220734" y="2768436"/>
          <a:ext cx="209549" cy="552449"/>
        </p:xfrm>
        <a:graphic>
          <a:graphicData uri="http://schemas.openxmlformats.org/presentationml/2006/ole">
            <p:oleObj spid="_x0000_s8195" name="Equation" r:id="rId6" imgW="211200" imgH="5568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1791768" y="2768436"/>
          <a:ext cx="257174" cy="552449"/>
        </p:xfrm>
        <a:graphic>
          <a:graphicData uri="http://schemas.openxmlformats.org/presentationml/2006/ole">
            <p:oleObj spid="_x0000_s8196" name="Equation" r:id="rId7" imgW="259200" imgH="5568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2384930" y="2768436"/>
          <a:ext cx="180975" cy="552450"/>
        </p:xfrm>
        <a:graphic>
          <a:graphicData uri="http://schemas.openxmlformats.org/presentationml/2006/ole">
            <p:oleObj spid="_x0000_s8197" name="Equation" r:id="rId8" imgW="182400" imgH="556800" progId="">
              <p:embed/>
            </p:oleObj>
          </a:graphicData>
        </a:graphic>
      </p:graphicFrame>
      <p:graphicFrame>
        <p:nvGraphicFramePr>
          <p:cNvPr id="10" name="对象 8"/>
          <p:cNvGraphicFramePr>
            <a:graphicFrameLocks noChangeAspect="1"/>
          </p:cNvGraphicFramePr>
          <p:nvPr/>
        </p:nvGraphicFramePr>
        <p:xfrm>
          <a:off x="3733453" y="2728774"/>
          <a:ext cx="609600" cy="590550"/>
        </p:xfrm>
        <a:graphic>
          <a:graphicData uri="http://schemas.openxmlformats.org/presentationml/2006/ole">
            <p:oleObj spid="_x0000_s8198" name="Equation" r:id="rId9" imgW="614400" imgH="595200" progId="">
              <p:embed/>
            </p:oleObj>
          </a:graphicData>
        </a:graphic>
      </p:graphicFrame>
      <p:pic>
        <p:nvPicPr>
          <p:cNvPr id="11" name="图片 4" descr="textimage27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000" y="844567"/>
            <a:ext cx="180975" cy="190499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3363396"/>
            <a:ext cx="8505000" cy="62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00" kern="0" spc="54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(1)24.13    0.515    (2)偏小    </a:t>
            </a:r>
            <a:r>
              <a:rPr lang="zh-CN" altLang="en-US" sz="2722" kern="0" spc="207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(3)见解析</a:t>
            </a:r>
            <a:endParaRPr lang="zh-CN" altLang="en-US" dirty="0"/>
          </a:p>
        </p:txBody>
      </p:sp>
      <p:pic>
        <p:nvPicPr>
          <p:cNvPr id="3" name="图片 3" descr="textimage2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618747"/>
            <a:ext cx="180975" cy="190499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4512042" y="3375198"/>
          <a:ext cx="609600" cy="590550"/>
        </p:xfrm>
        <a:graphic>
          <a:graphicData uri="http://schemas.openxmlformats.org/presentationml/2006/ole">
            <p:oleObj spid="_x0000_s9218" name="Equation" r:id="rId6" imgW="614400" imgH="595200" progId="">
              <p:embed/>
            </p:oleObj>
          </a:graphicData>
        </a:graphic>
      </p:graphicFrame>
      <p:pic>
        <p:nvPicPr>
          <p:cNvPr id="5" name="图片 3" descr="textimage28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355" y="705625"/>
            <a:ext cx="5234829" cy="2500330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485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重难二　描绘小电珠的伏安特性曲线实验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注意事项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1.因本实验要作出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图线,要求测出一组包括零在内的电压、电流值,因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此,变阻器要采用分压接法;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2.本实验中,因被测小电珠电阻较小,因此实验电路必须采用电流表的外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接法;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3.开关闭合后,调节滑动变阻器滑片的位置,使小电珠两端的电压逐渐增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大,可在电压表读数每增加一个定值(如0.5 V)时,读取一次电流值;调节滑</a:t>
            </a:r>
            <a:endParaRPr lang="zh-CN" altLang="en-US" dirty="0"/>
          </a:p>
        </p:txBody>
      </p:sp>
      <p:pic>
        <p:nvPicPr>
          <p:cNvPr id="4" name="图片 3" descr="textimage1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5" y="1291448"/>
            <a:ext cx="1714512" cy="48035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片时应注意使电压表的示数不要超过小电珠的额定电压;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4.开关闭合前滑动变阻器滑片移到分压为零的一端;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5.在坐标纸上建立坐标系,横纵坐标所取的分度比例应该适当,尽量使测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量数据画出的图线占满坐标纸。连线一定要用平滑的曲线,不能画成折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线。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误差分析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1.测量电路存在系统误差,未考虑电压表的分流,造成测得的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值比真实值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偏大。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2.描绘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图线时作图不准确造成的偶然误差。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3.读数时的误差。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3409"/>
            <a:ext cx="8505000" cy="44740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典例2　在“描绘小灯泡的伏安特性曲线”实验中,除有一标有“6 V,1.5 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W”的小灯泡、导线和开关外,还有: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A.直流电源6 V(内阻不计)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B.直流电流表0~3 A(内阻0.1 Ω以下)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C.直流电流表0~300 mA(内阻约为5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D.直流电压表0~10 V(内阻约为15 kΩ)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E.滑动变阻器10 Ω,2 A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F.滑动变阻器1 kΩ,0.5 A</a:t>
            </a:r>
            <a:endParaRPr lang="zh-CN" altLang="en-US" dirty="0"/>
          </a:p>
        </p:txBody>
      </p:sp>
      <p:pic>
        <p:nvPicPr>
          <p:cNvPr id="4" name="图片 3" descr="textimage1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75" y="860604"/>
            <a:ext cx="1699842" cy="47624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527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实验要求小灯泡两端的电压从零开始变化并能进行多次测量。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(1)实验中电流表应选用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,滑动变阻器应选用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(均用序号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表示)。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(2)在方框内画出实验电路图。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110" kern="0" spc="1813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276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(3)试将图中所示器材连成实验电路。</a:t>
            </a:r>
            <a:endParaRPr lang="zh-CN" altLang="en-US" dirty="0"/>
          </a:p>
        </p:txBody>
      </p:sp>
      <p:pic>
        <p:nvPicPr>
          <p:cNvPr id="3" name="图片 3" descr="textimage3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2634451"/>
            <a:ext cx="3119431" cy="2023173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2627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3765"/>
              </a:spcBef>
              <a:buNone/>
            </a:pPr>
            <a:r>
              <a:rPr lang="zh-CN" altLang="en-US" sz="900" kern="0" spc="53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额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3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A=250 mA,故电流表应选C。因要求小灯泡两端电压从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零开始变化,滑动变阻器用分压接法,应选小阻值的E。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(1)C　E    (2)实验电路图如图所示</a:t>
            </a:r>
            <a:endParaRPr lang="zh-CN" altLang="en-US"/>
          </a:p>
        </p:txBody>
      </p:sp>
      <p:pic>
        <p:nvPicPr>
          <p:cNvPr id="3" name="图片 3" descr="textimage3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042" y="705625"/>
            <a:ext cx="4681789" cy="3154919"/>
          </a:xfrm>
          <a:prstGeom prst="rect">
            <a:avLst/>
          </a:prstGeom>
        </p:spPr>
      </p:pic>
      <p:pic>
        <p:nvPicPr>
          <p:cNvPr id="4" name="图片 4" descr="textimage34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4149228"/>
            <a:ext cx="180975" cy="190499"/>
          </a:xfrm>
          <a:prstGeom prst="rect">
            <a:avLst/>
          </a:prstGeom>
        </p:spPr>
      </p:pic>
      <p:pic>
        <p:nvPicPr>
          <p:cNvPr id="5" name="图片 5" descr="textimage35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5130466"/>
            <a:ext cx="180975" cy="190499"/>
          </a:xfrm>
          <a:prstGeom prst="rect">
            <a:avLst/>
          </a:prstGeom>
        </p:spPr>
      </p:pic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2100441" y="3946081"/>
          <a:ext cx="333375" cy="552449"/>
        </p:xfrm>
        <a:graphic>
          <a:graphicData uri="http://schemas.openxmlformats.org/presentationml/2006/ole">
            <p:oleObj spid="_x0000_s10242" name="Equation" r:id="rId7" imgW="336000" imgH="556800" progId="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21439" y="3991773"/>
            <a:ext cx="8501122" cy="1366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6249" kern="0" spc="762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54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(3)实物图连线如图所示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3077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/>
          </a:p>
        </p:txBody>
      </p:sp>
      <p:pic>
        <p:nvPicPr>
          <p:cNvPr id="3" name="图片 3" descr="textimage3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634187"/>
            <a:ext cx="1744109" cy="1602695"/>
          </a:xfrm>
          <a:prstGeom prst="rect">
            <a:avLst/>
          </a:prstGeom>
        </p:spPr>
      </p:pic>
      <p:pic>
        <p:nvPicPr>
          <p:cNvPr id="4" name="图片 4" descr="textimage3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137" y="2991641"/>
            <a:ext cx="5419725" cy="326707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420005"/>
            <a:ext cx="8505000" cy="5160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一、电表的读数方法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1.电压表:0~3 V量程最小刻度是0.1 V,称为10分度,要向后估读一位,即小数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点后保留两位数字(0.01 V);0~15 V量程最小刻度为0.5 V,不是10分度,只要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求读到0.1 V这一位,即小数点后只有一位数字。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2.电流表:0~0.6 A量程,最小刻度是0.02 A,不是10分度,只要求读到小数点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后面两位,这时要求“半格估读”,即读到最小刻度一半0.01 A,超过半格读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下一格,不到半格读上一格;0~3 A量程,最小刻度是0.1 A,称为10分度,要向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后估读一位,即小数点后保留两位数字(0.01 A)。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3.欧姆表的读数:待测电阻的阻值应为表盘读数乘上倍数。为减小读数误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差,指针应指表盘较中间的部分,否则需换挡,换挡后,需要重新进行欧姆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调</a:t>
            </a:r>
            <a:endParaRPr lang="en-US" altLang="zh-CN" sz="2012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零。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571868" y="777063"/>
            <a:ext cx="2000250" cy="642942"/>
            <a:chOff x="3571875" y="1314450"/>
            <a:chExt cx="2000250" cy="642942"/>
          </a:xfrm>
        </p:grpSpPr>
        <p:sp>
          <p:nvSpPr>
            <p:cNvPr id="4" name="对角圆角矩形 3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3638550" y="1372617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思想方法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4" action="ppaction://hlinksldjump"/>
              </a:endParaRPr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500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典例1　如图是电压表的刻度盘。若当时使用的是该表的0~3 V量程,那么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电压表读数为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V;若当时使用的是该表的0~15 V量程,那么电压表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读数为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6477" kern="0" spc="2839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35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量程为0~3 V时,最小刻度为0.1 V,估读时往后读一位,则读数为1.1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 V,其中1.1 V是读出来的,0.05 V是估读的,人不同,读数会有差别,所以1.14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~1.16 V内都正确;量程为0~15 V时,最小刻度为0.5 V,可直接读出来的数为</a:t>
            </a:r>
            <a:endParaRPr lang="zh-CN" altLang="en-US" dirty="0"/>
          </a:p>
        </p:txBody>
      </p:sp>
      <p:pic>
        <p:nvPicPr>
          <p:cNvPr id="3" name="图片 3" descr="textimage3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37" y="2091535"/>
            <a:ext cx="4429125" cy="1685924"/>
          </a:xfrm>
          <a:prstGeom prst="rect">
            <a:avLst/>
          </a:prstGeom>
        </p:spPr>
      </p:pic>
      <p:pic>
        <p:nvPicPr>
          <p:cNvPr id="4" name="图片 4" descr="textimage4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953509"/>
            <a:ext cx="180975" cy="190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439" y="3920335"/>
            <a:ext cx="8501122" cy="1366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289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[实验步骤]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.用螺旋测微器在导线的三个不同位置上各测一次,取直径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的平均值,然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后计算出导线的横截面积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S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2.将金属丝两端固定在接线柱上悬空挂直,用毫米刻度尺测量接入电路的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金属丝长度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(即有效长度),反复测量三次,求出平均值</a:t>
            </a:r>
            <a:r>
              <a:rPr lang="zh-CN" altLang="en-US" sz="1612" kern="0" spc="-26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3.依照图中所示的电路图用导线把器材连好,并把滑动变阻器的阻值调至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最大。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6346151" y="2200741"/>
          <a:ext cx="171449" cy="266699"/>
        </p:xfrm>
        <a:graphic>
          <a:graphicData uri="http://schemas.openxmlformats.org/presentationml/2006/ole">
            <p:oleObj spid="_x0000_s2050" name="Equation" r:id="rId5" imgW="172800" imgH="268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135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5.5 V,因指针现位于5.5~6.0 V之间,可估读0.2 V或0.3 V,读数为5.7 V或5.8 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V都正确。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1.15    5.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7</a:t>
            </a:r>
            <a:endParaRPr lang="zh-CN" altLang="en-US" dirty="0"/>
          </a:p>
        </p:txBody>
      </p:sp>
      <p:pic>
        <p:nvPicPr>
          <p:cNvPr id="3" name="图片 3" descr="textimage4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1791355"/>
            <a:ext cx="180975" cy="1905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223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二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、游标卡尺的原理及读数方法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4405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4" name="图片 4" descr="textimage4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1277129"/>
            <a:ext cx="7105650" cy="3267075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40000" y="4488112"/>
            <a:ext cx="8505000" cy="18835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(1)构造:主尺、游标尺(主尺和游标尺上各有一个内外测量爪)、游标尺上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还有一个深度尺,尺身上还有一个紧固螺钉。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(2)用途:测量厚度、长度、深度、内径、外径。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(3)原理:利用主尺的最小分度与游标尺的最小分度的差值制成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1340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不管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游标尺上有多少个等分刻度,它的刻度部分的总长度比主尺上的同样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多的等分刻度少1 mm。常见的游标卡尺的游标尺上等分刻度有10个、20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个、50个的,见下表: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40000" y="2247828"/>
          <a:ext cx="8100000" cy="2362358"/>
        </p:xfrm>
        <a:graphic>
          <a:graphicData uri="http://schemas.openxmlformats.org/drawingml/2006/table">
            <a:tbl>
              <a:tblPr/>
              <a:tblGrid>
                <a:gridCol w="1817422"/>
                <a:gridCol w="1714512"/>
                <a:gridCol w="2543066"/>
                <a:gridCol w="2025000"/>
              </a:tblGrid>
              <a:tr h="672375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刻度格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数(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分度)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刻度总长度</a:t>
                      </a:r>
                      <a:endParaRPr lang="zh-CN" altLang="en-US" sz="1814" kern="0" dirty="0" smtClean="0">
                        <a:solidFill>
                          <a:srgbClr val="000000"/>
                        </a:solidFill>
                        <a:latin typeface="Times New Roman" pitchFamily="65" charset="-122"/>
                        <a:ea typeface="宋体" pitchFamily="65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每小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格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与1 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mm的差值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精确度(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可准确到)</a:t>
                      </a:r>
                    </a:p>
                  </a:txBody>
                  <a:tcPr marL="45720" marR="45720"/>
                </a:tc>
              </a:tr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9 mm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0.1 mm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0.1 mm</a:t>
                      </a:r>
                    </a:p>
                  </a:txBody>
                  <a:tcPr marL="45720" marR="45720"/>
                </a:tc>
              </a:tr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19 mm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0.05 mm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0.05 mm</a:t>
                      </a:r>
                    </a:p>
                  </a:txBody>
                  <a:tcPr marL="45720" marR="45720"/>
                </a:tc>
              </a:tr>
              <a:tr h="563327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50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49 mm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0.02 mm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0.02 mm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540000" y="4741455"/>
            <a:ext cx="8505000" cy="928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(4)读数:若用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表示由主尺上读出的整毫米数;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表示从游标尺上读出与主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尺上某一刻线对齐的游标的刻线数,则记录结果表达为(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精确度) 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4707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典例2　有一种新式游标卡尺,它的刻度与传统游标卡尺明显不同。新式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游标卡尺的刻线看起来很“稀疏”,使得读数显得清晰明了,便于使用者正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确读取数据。通常游标卡尺有10分度、20分度、50分度三种规格;新式游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标卡尺也有相应的三种,但刻度却是:19 mm等分成10份,39 mm等分成20份,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99 mm等分成50份,以“39 mm等分成20份”的新式游标卡尺为例,如图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所示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5041" kern="0" spc="4798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7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(1)它的精确度是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en-US" altLang="zh-CN" sz="2012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070"/>
              </a:spcBef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(2)用它测量某物体的厚度,示数如图所示,正确的读数是</a:t>
            </a:r>
            <a:r>
              <a:rPr lang="zh-CN" altLang="en-US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cm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00" dirty="0" smtClean="0"/>
          </a:p>
        </p:txBody>
      </p:sp>
      <p:pic>
        <p:nvPicPr>
          <p:cNvPr id="3" name="图片 3" descr="textimage4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3205955"/>
            <a:ext cx="6175140" cy="116166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18707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游标卡尺的精确度为分度的倒数,图中的游标卡尺分度为20,所以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精确度是0.05 mm,读数的方式是主尺的读数+游标尺的读数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精确度,所以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读数为3.1 cm+0.05 mm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6=3.130 cm。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0.05    3.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130</a:t>
            </a:r>
            <a:endParaRPr lang="zh-CN" altLang="en-US" dirty="0"/>
          </a:p>
        </p:txBody>
      </p:sp>
      <p:pic>
        <p:nvPicPr>
          <p:cNvPr id="3" name="图片 3" descr="textimage4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830380"/>
            <a:ext cx="180975" cy="190500"/>
          </a:xfrm>
          <a:prstGeom prst="rect">
            <a:avLst/>
          </a:prstGeom>
        </p:spPr>
      </p:pic>
      <p:pic>
        <p:nvPicPr>
          <p:cNvPr id="4" name="图片 4" descr="textimage4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2243956"/>
            <a:ext cx="180975" cy="1905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textimage4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2705889"/>
            <a:ext cx="5391150" cy="237172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0000" y="705625"/>
            <a:ext cx="8505000" cy="18835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三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、螺旋测微器的构造原理及读数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1.仪器构造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如图所示,它的测砧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和固定刻度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固定在框架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F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上,可动刻度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H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、旋钮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微调旋钮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'是与测微螺杆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连在一起的,通过精密螺纹套在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上。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14444"/>
            <a:ext cx="8505000" cy="4206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2.工作原理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利用螺旋转动将微小的直线位移转化为角度变化(角位移),并在较大的圆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周上对其进行显示,设螺纹的螺距为0.5 mm,即测微螺杆在旋钮转动一周时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前进或后退0.5 mm,将可动刻度分为50等份,则每转动两周就转过100等份,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测微螺杆的变化正好是1 mm,而可动刻度每转过1等份时,测微螺杆前进或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后退0.01 mm,所以用它测长度时可以准确到0.01 mm。读数时估算到毫米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的千分位上,因此又叫千分尺。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3.读数:测量时被测物体长度的整数毫米数由固定刻度读出,小数部分由可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动刻度读出。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8916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7588" kern="0" spc="1461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071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测量值(毫米)=固定刻度数(毫米)(注意半毫米刻线是否露出)+可动刻度数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(估读一位)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0.01(毫米)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如图所示,固定刻度示数为2.0 mm,不足半毫米而从可动刻度上读的示数为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15.0,最后的读数为:</a:t>
            </a:r>
            <a:endParaRPr lang="zh-CN" altLang="en-US" dirty="0"/>
          </a:p>
        </p:txBody>
      </p:sp>
      <p:pic>
        <p:nvPicPr>
          <p:cNvPr id="3" name="图片 3" descr="textimage4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6" y="791382"/>
            <a:ext cx="2672620" cy="190514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7800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2.0 mm+15.0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0.01 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=2.150 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mm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4.注意事项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(1)在测微螺杆快要接近被测物体时,要改拧螺旋柄后端的微调旋钮(棘轮),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直至听到“咔、咔</a:t>
            </a:r>
            <a:r>
              <a:rPr lang="zh-CN" altLang="en-US" sz="2012" kern="0" dirty="0" smtClean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……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”的声音为止,以免将待测物夹得太紧使测量结果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不准确,或损坏螺旋测微器内的精密螺纹。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(2)读数时要注意固定刻度尺上表示半毫米的刻线是否已经露出。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(3)读数时必须估读一位,即估读到0.001 mm这一位上。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(4)注意零点误差。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3622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典例3　常用螺旋测微器的精度是0.01 mm。图中的螺旋测微器读数为 5.6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20 mm,请你在刻线旁边的方框内标出相应的数以符合给出的读数。若自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制一个螺旋测微器,使其精确度提高到0.005 mm,而螺旋测微器的螺距仍保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持 0.5 mm不变,可以采用的方法是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　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7588" kern="0" spc="756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4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06" y="2634451"/>
            <a:ext cx="1904284" cy="198912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714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702" kern="0" spc="2362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68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4.电路经检查无误后,闭合开关S,改变滑动变阻器滑片的位置,读出几组相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应的电流表、电压表的示数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的值,记入记录表格内,断开开关S,求出电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的平均值。</a:t>
            </a:r>
            <a:endParaRPr lang="zh-CN" altLang="en-US" dirty="0"/>
          </a:p>
        </p:txBody>
      </p:sp>
      <p:pic>
        <p:nvPicPr>
          <p:cNvPr id="3" name="图片 3" descr="textimage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128" y="848501"/>
            <a:ext cx="3961744" cy="2834623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7287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2071"/>
              </a:spcBef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本题可根据螺旋测微器的读数方法来填出方框内数字。固定刻</a:t>
            </a:r>
            <a:endParaRPr lang="zh-CN" altLang="en-US" sz="2400" dirty="0" smtClean="0"/>
          </a:p>
          <a:p>
            <a:pPr eaLnBrk="0" latinLnBrk="1" hangingPunct="0">
              <a:lnSpc>
                <a:spcPct val="150000"/>
              </a:lnSpc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度处填入数字为5,则固定刻度值为5.5 mm,可动刻度值为0.120 mm,故可动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刻度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下方填入数字10,上方为15;螺旋测微器的基本原理即它的螺距为0.5 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mm,即每转一周螺杆就前进或后退 0.5 mm,将它分成50等份的圆周,则每旋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转一份即表示0.01 mm,因此,它可精确到0.01 mm,如果要使其精确度提高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到0.005 mm,那么将螺距分成100等份即可。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　方框内数字为:5(左空)    15(右上空)    10(右下空)　将可动刻度分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成100等份</a:t>
            </a:r>
            <a:endParaRPr lang="zh-CN" altLang="en-US" dirty="0"/>
          </a:p>
        </p:txBody>
      </p:sp>
      <p:pic>
        <p:nvPicPr>
          <p:cNvPr id="3" name="图片 3" descr="textimage5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3634583"/>
            <a:ext cx="180975" cy="190500"/>
          </a:xfrm>
          <a:prstGeom prst="rect">
            <a:avLst/>
          </a:prstGeom>
        </p:spPr>
      </p:pic>
      <p:pic>
        <p:nvPicPr>
          <p:cNvPr id="5" name="图片 4" descr="textimage4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874250"/>
            <a:ext cx="180975" cy="19049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实验数据表格:</a:t>
            </a:r>
            <a:endParaRPr lang="zh-CN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40000" y="2860801"/>
            <a:ext cx="8505000" cy="1555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5.将测得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L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的值,代入电阻率计算公式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47" kern="0" spc="22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22" kern="0" spc="290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中,计算出金属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79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丝的电阻率。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6.整理好实验器材,实验结束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40000" y="1170817"/>
          <a:ext cx="8100000" cy="1689984"/>
        </p:xfrm>
        <a:graphic>
          <a:graphicData uri="http://schemas.openxmlformats.org/drawingml/2006/table">
            <a:tbl>
              <a:tblPr/>
              <a:tblGrid>
                <a:gridCol w="900000"/>
                <a:gridCol w="900000"/>
                <a:gridCol w="900000"/>
                <a:gridCol w="900000"/>
                <a:gridCol w="900000"/>
                <a:gridCol w="900000"/>
                <a:gridCol w="900000"/>
                <a:gridCol w="900000"/>
                <a:gridCol w="900000"/>
              </a:tblGrid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8</a:t>
                      </a:r>
                    </a:p>
                  </a:txBody>
                  <a:tcPr marL="45720" marR="45720"/>
                </a:tc>
              </a:tr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/V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</a:tr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I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/A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5" name="对象 5"/>
          <p:cNvGraphicFramePr>
            <a:graphicFrameLocks noChangeAspect="1"/>
          </p:cNvGraphicFramePr>
          <p:nvPr/>
        </p:nvGraphicFramePr>
        <p:xfrm>
          <a:off x="5578652" y="2966286"/>
          <a:ext cx="352424" cy="552449"/>
        </p:xfrm>
        <a:graphic>
          <a:graphicData uri="http://schemas.openxmlformats.org/presentationml/2006/ole">
            <p:oleObj spid="_x0000_s3074" name="Equation" r:id="rId5" imgW="355200" imgH="556800" progId="">
              <p:embed/>
            </p:oleObj>
          </a:graphicData>
        </a:graphic>
      </p:graphicFrame>
      <p:graphicFrame>
        <p:nvGraphicFramePr>
          <p:cNvPr id="6" name="对象 6"/>
          <p:cNvGraphicFramePr>
            <a:graphicFrameLocks noChangeAspect="1"/>
          </p:cNvGraphicFramePr>
          <p:nvPr/>
        </p:nvGraphicFramePr>
        <p:xfrm>
          <a:off x="6075226" y="2926624"/>
          <a:ext cx="714375" cy="590550"/>
        </p:xfrm>
        <a:graphic>
          <a:graphicData uri="http://schemas.openxmlformats.org/presentationml/2006/ole">
            <p:oleObj spid="_x0000_s3075" name="Equation" r:id="rId6" imgW="720000" imgH="5952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7800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二、描绘小电珠的伏安特性曲线</a:t>
            </a:r>
            <a:endParaRPr lang="zh-CN" altLang="en-US" sz="24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[实验目的]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.描绘小电珠的伏安特性曲线;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2.分析曲线的变化规律并得出结论。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[实验原理]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定值电阻的伏安特性图线为过原点的直线(斜率大小的倒数等于电阻),如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图甲所示,但有很多电阻受温度的影响,比如小电珠的电阻随温度升高而增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大,所以它的图线是曲线,称为小电珠的伏安特性曲线,如图乙所示。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5347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049" kern="0" spc="4632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431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读出若干组小电珠两端的电压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和电流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的读数,然后在坐标纸上以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轴、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为横轴画出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曲线。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[实验器材]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小电珠、4~6 V学生电源、滑动变阻器、电压表、电流表、开关和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导线</a:t>
            </a:r>
            <a:endParaRPr lang="en-US" altLang="zh-CN" sz="2012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若干。</a:t>
            </a:r>
            <a:endParaRPr lang="zh-CN" altLang="en-US" dirty="0"/>
          </a:p>
        </p:txBody>
      </p:sp>
      <p:pic>
        <p:nvPicPr>
          <p:cNvPr id="3" name="图片 3" descr="textimage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223" y="947496"/>
            <a:ext cx="6484611" cy="2687087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91325"/>
            <a:ext cx="8505000" cy="3728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实验步骤]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1.适当选择电流表、电压表的量程,采用电流表的外接法,按下图中所示的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电路原理图连接好实验电路。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0004" kern="0" spc="1579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2134404"/>
            <a:ext cx="3276600" cy="271462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DELL</UserName>
  <CompanyName/>
  <MachineID>A666</MachineID>
  <ToolID>ljRTAAAAKGU=</ToolID>
  <Data><![CDATA[bGpSVEFBQUFLR1U9]]></Data>
</CustomerInfo>
</file>

<file path=customXml/item10.xml><?xml version="1.0" encoding="utf-8"?>
<CustomerInfo>
  <UserName>DELL</UserName>
  <CompanyName/>
  <MachineID>A666</MachineID>
  <ToolID>ljRTAAAAKGU=</ToolID>
  <Data><![CDATA[bGpSVEFBQUFLR1U9]]></Data>
</CustomerInfo>
</file>

<file path=customXml/item11.xml><?xml version="1.0" encoding="utf-8"?>
<CustomerInfo>
  <UserName>DELL</UserName>
  <CompanyName/>
  <MachineID>A666</MachineID>
  <ToolID>ljRTAAAAKGU=</ToolID>
  <Data><![CDATA[bGpSVEFBQUFLR1U9]]></Data>
</CustomerInfo>
</file>

<file path=customXml/item12.xml><?xml version="1.0" encoding="utf-8"?>
<CustomerInfo>
  <UserName>DELL</UserName>
  <CompanyName/>
  <MachineID>A666</MachineID>
  <ToolID>ljRTAAAAKGU=</ToolID>
  <Data><![CDATA[bGpSVEFBQUFLR1U9]]></Data>
</CustomerInfo>
</file>

<file path=customXml/item13.xml><?xml version="1.0" encoding="utf-8"?>
<CustomerInfo>
  <UserName>DELL</UserName>
  <CompanyName/>
  <MachineID>A666</MachineID>
  <ToolID>ljRTAAAAKGU=</ToolID>
  <Data><![CDATA[bGpSVEFBQUFLR1U9]]></Data>
</CustomerInfo>
</file>

<file path=customXml/item14.xml><?xml version="1.0" encoding="utf-8"?>
<CustomerInfo>
  <UserName>DELL</UserName>
  <CompanyName/>
  <MachineID>A666</MachineID>
  <ToolID>ljRTAAAAKGU=</ToolID>
  <Data><![CDATA[bGpSVEFBQUFLR1U9]]></Data>
</CustomerInfo>
</file>

<file path=customXml/item15.xml><?xml version="1.0" encoding="utf-8"?>
<CustomerInfo>
  <UserName>DELL</UserName>
  <CompanyName/>
  <MachineID>A666</MachineID>
  <ToolID>ljRTAAAAKGU=</ToolID>
  <Data><![CDATA[bGpSVEFBQUFLR1U9]]></Data>
</CustomerInfo>
</file>

<file path=customXml/item16.xml><?xml version="1.0" encoding="utf-8"?>
<CustomerInfo>
  <UserName>DELL</UserName>
  <CompanyName/>
  <MachineID>A666</MachineID>
  <ToolID>ljRTAAAAKGU=</ToolID>
  <Data><![CDATA[bGpSVEFBQUFLR1U9]]></Data>
</CustomerInfo>
</file>

<file path=customXml/item17.xml><?xml version="1.0" encoding="utf-8"?>
<CustomerInfo>
  <UserName>DELL</UserName>
  <CompanyName/>
  <MachineID>A666</MachineID>
  <ToolID>ljRTAAAAKGU=</ToolID>
  <Data><![CDATA[bGpSVEFBQUFLR1U9]]></Data>
</CustomerInfo>
</file>

<file path=customXml/item18.xml><?xml version="1.0" encoding="utf-8"?>
<CustomerInfo>
  <UserName>DELL</UserName>
  <CompanyName/>
  <MachineID>A666</MachineID>
  <ToolID>ljRTAAAAKGU=</ToolID>
  <Data><![CDATA[bGpSVEFBQUFLR1U9]]></Data>
</CustomerInfo>
</file>

<file path=customXml/item19.xml><?xml version="1.0" encoding="utf-8"?>
<CustomerInfo>
  <UserName>DELL</UserName>
  <CompanyName/>
  <MachineID>A666</MachineID>
  <ToolID>ljRTAAAAKGU=</ToolID>
  <Data><![CDATA[bGpSVEFBQUFLR1U9]]></Data>
</CustomerInfo>
</file>

<file path=customXml/item2.xml><?xml version="1.0" encoding="utf-8"?>
<CustomerInfo>
  <UserName>DELL</UserName>
  <CompanyName/>
  <MachineID>A666</MachineID>
  <ToolID>ljRTAAAAKGU=</ToolID>
  <Data><![CDATA[bGpSVEFBQUFLR1U9]]></Data>
</CustomerInfo>
</file>

<file path=customXml/item20.xml><?xml version="1.0" encoding="utf-8"?>
<CustomerInfo>
  <UserName>DELL</UserName>
  <CompanyName/>
  <MachineID>A666</MachineID>
  <ToolID>ljRTAAAAKGU=</ToolID>
  <Data><![CDATA[bGpSVEFBQUFLR1U9]]></Data>
</CustomerInfo>
</file>

<file path=customXml/item21.xml><?xml version="1.0" encoding="utf-8"?>
<CustomerInfo>
  <UserName>DELL</UserName>
  <CompanyName/>
  <MachineID>A666</MachineID>
  <ToolID>ljRTAAAAKGU=</ToolID>
  <Data><![CDATA[bGpSVEFBQUFLR1U9]]></Data>
</CustomerInfo>
</file>

<file path=customXml/item22.xml><?xml version="1.0" encoding="utf-8"?>
<CustomerInfo>
  <UserName>DELL</UserName>
  <CompanyName/>
  <MachineID>A666</MachineID>
  <ToolID>ljRTAAAAKGU=</ToolID>
  <Data><![CDATA[bGpSVEFBQUFLR1U9]]></Data>
</CustomerInfo>
</file>

<file path=customXml/item23.xml><?xml version="1.0" encoding="utf-8"?>
<CustomerInfo>
  <UserName>DELL</UserName>
  <CompanyName/>
  <MachineID>A666</MachineID>
  <ToolID>ljRTAAAAKGU=</ToolID>
  <Data><![CDATA[bGpSVEFBQUFLR1U9]]></Data>
</CustomerInfo>
</file>

<file path=customXml/item24.xml><?xml version="1.0" encoding="utf-8"?>
<CustomerInfo>
  <UserName>DELL</UserName>
  <CompanyName/>
  <MachineID>A666</MachineID>
  <ToolID>ljRTAAAAKGU=</ToolID>
  <Data><![CDATA[bGpSVEFBQUFLR1U9]]></Data>
</CustomerInfo>
</file>

<file path=customXml/item25.xml><?xml version="1.0" encoding="utf-8"?>
<CustomerInfo>
  <UserName>DELL</UserName>
  <CompanyName/>
  <MachineID>A666</MachineID>
  <ToolID>ljRTAAAAKGU=</ToolID>
  <Data><![CDATA[bGpSVEFBQUFLR1U9]]></Data>
</CustomerInfo>
</file>

<file path=customXml/item26.xml><?xml version="1.0" encoding="utf-8"?>
<CustomerInfo>
  <UserName>DELL</UserName>
  <CompanyName/>
  <MachineID>A666</MachineID>
  <ToolID>ljRTAAAAKGU=</ToolID>
  <Data><![CDATA[bGpSVEFBQUFLR1U9]]></Data>
</CustomerInfo>
</file>

<file path=customXml/item27.xml><?xml version="1.0" encoding="utf-8"?>
<CustomerInfo>
  <UserName>DELL</UserName>
  <CompanyName/>
  <MachineID>A666</MachineID>
  <ToolID>ljRTAAAAKGU=</ToolID>
  <Data><![CDATA[bGpSVEFBQUFLR1U9]]></Data>
</CustomerInfo>
</file>

<file path=customXml/item28.xml><?xml version="1.0" encoding="utf-8"?>
<CustomerInfo>
  <UserName>DELL</UserName>
  <CompanyName/>
  <MachineID>A666</MachineID>
  <ToolID>ljRTAAAAKGU=</ToolID>
  <Data><![CDATA[bGpSVEFBQUFLR1U9]]></Data>
</CustomerInfo>
</file>

<file path=customXml/item29.xml><?xml version="1.0" encoding="utf-8"?>
<CustomerInfo>
  <UserName>DELL</UserName>
  <CompanyName/>
  <MachineID>A666</MachineID>
  <ToolID>ljRTAAAAKGU=</ToolID>
  <Data><![CDATA[bGpSVEFBQUFLR1U9]]></Data>
</CustomerInfo>
</file>

<file path=customXml/item3.xml><?xml version="1.0" encoding="utf-8"?>
<CustomerInfo>
  <UserName>DELL</UserName>
  <CompanyName/>
  <MachineID>A666</MachineID>
  <ToolID>ljRTAAAAKGU=</ToolID>
  <Data><![CDATA[bGpSVEFBQUFLR1U9]]></Data>
</CustomerInfo>
</file>

<file path=customXml/item30.xml><?xml version="1.0" encoding="utf-8"?>
<CustomerInfo>
  <UserName>DELL</UserName>
  <CompanyName/>
  <MachineID>A666</MachineID>
  <ToolID>ljRTAAAAKGU=</ToolID>
  <Data><![CDATA[bGpSVEFBQUFLR1U9]]></Data>
</CustomerInfo>
</file>

<file path=customXml/item31.xml><?xml version="1.0" encoding="utf-8"?>
<CustomerInfo>
  <UserName>DELL</UserName>
  <CompanyName/>
  <MachineID>A666</MachineID>
  <ToolID>ljRTAAAAKGU=</ToolID>
  <Data><![CDATA[bGpSVEFBQUFLR1U9]]></Data>
</CustomerInfo>
</file>

<file path=customXml/item32.xml><?xml version="1.0" encoding="utf-8"?>
<CustomerInfo>
  <UserName>DELL</UserName>
  <CompanyName/>
  <MachineID>A666</MachineID>
  <ToolID>ljRTAAAAKGU=</ToolID>
  <Data><![CDATA[bGpSVEFBQUFLR1U9]]></Data>
</CustomerInfo>
</file>

<file path=customXml/item33.xml><?xml version="1.0" encoding="utf-8"?>
<CustomerInfo>
  <UserName>DELL</UserName>
  <CompanyName/>
  <MachineID>A666</MachineID>
  <ToolID>ljRTAAAAKGU=</ToolID>
  <Data><![CDATA[bGpSVEFBQUFLR1U9]]></Data>
</CustomerInfo>
</file>

<file path=customXml/item34.xml><?xml version="1.0" encoding="utf-8"?>
<CustomerInfo>
  <UserName>DELL</UserName>
  <CompanyName/>
  <MachineID>A666</MachineID>
  <ToolID>ljRTAAAAKGU=</ToolID>
  <Data><![CDATA[bGpSVEFBQUFLR1U9]]></Data>
</CustomerInfo>
</file>

<file path=customXml/item35.xml><?xml version="1.0" encoding="utf-8"?>
<CustomerInfo>
  <UserName>DELL</UserName>
  <CompanyName/>
  <MachineID>A666</MachineID>
  <ToolID>ljRTAAAAKGU=</ToolID>
  <Data><![CDATA[bGpSVEFBQUFLR1U9]]></Data>
</CustomerInfo>
</file>

<file path=customXml/item36.xml><?xml version="1.0" encoding="utf-8"?>
<CustomerInfo>
  <UserName>DELL</UserName>
  <CompanyName/>
  <MachineID>A666</MachineID>
  <ToolID>ljRTAAAAKGU=</ToolID>
  <Data><![CDATA[bGpSVEFBQUFLR1U9]]></Data>
</CustomerInfo>
</file>

<file path=customXml/item37.xml><?xml version="1.0" encoding="utf-8"?>
<CustomerInfo>
  <UserName>DELL</UserName>
  <CompanyName/>
  <MachineID>A666</MachineID>
  <ToolID>ljRTAAAAKGU=</ToolID>
  <Data><![CDATA[bGpSVEFBQUFLR1U9]]></Data>
</CustomerInfo>
</file>

<file path=customXml/item38.xml><?xml version="1.0" encoding="utf-8"?>
<CustomerInfo>
  <UserName>DELL</UserName>
  <CompanyName/>
  <MachineID>A666</MachineID>
  <ToolID>ljRTAAAAKGU=</ToolID>
  <Data><![CDATA[bGpSVEFBQUFLR1U9]]></Data>
</CustomerInfo>
</file>

<file path=customXml/item39.xml><?xml version="1.0" encoding="utf-8"?>
<CustomerInfo>
  <UserName>DELL</UserName>
  <CompanyName/>
  <MachineID>A666</MachineID>
  <ToolID>ljRTAAAAKGU=</ToolID>
  <Data><![CDATA[bGpSVEFBQUFLR1U9]]></Data>
</CustomerInfo>
</file>

<file path=customXml/item4.xml><?xml version="1.0" encoding="utf-8"?>
<CustomerInfo>
  <UserName>DELL</UserName>
  <CompanyName/>
  <MachineID>A666</MachineID>
  <ToolID>ljRTAAAAKGU=</ToolID>
  <Data><![CDATA[bGpSVEFBQUFLR1U9]]></Data>
</CustomerInfo>
</file>

<file path=customXml/item40.xml><?xml version="1.0" encoding="utf-8"?>
<CustomerInfo>
  <UserName>DELL</UserName>
  <CompanyName/>
  <MachineID>A666</MachineID>
  <ToolID>ljRTAAAAKGU=</ToolID>
  <Data><![CDATA[bGpSVEFBQUFLR1U9]]></Data>
</CustomerInfo>
</file>

<file path=customXml/item41.xml><?xml version="1.0" encoding="utf-8"?>
<CustomerInfo>
  <UserName>DELL</UserName>
  <CompanyName/>
  <MachineID>A666</MachineID>
  <ToolID>ljRTAAAAKGU=</ToolID>
  <Data><![CDATA[bGpSVEFBQUFLR1U9]]></Data>
</CustomerInfo>
</file>

<file path=customXml/item42.xml><?xml version="1.0" encoding="utf-8"?>
<CustomerInfo>
  <UserName>DELL</UserName>
  <CompanyName/>
  <MachineID>A666</MachineID>
  <ToolID>ljRTAAAAKGU=</ToolID>
  <Data><![CDATA[bGpSVEFBQUFLR1U9]]></Data>
</CustomerInfo>
</file>

<file path=customXml/item43.xml><?xml version="1.0" encoding="utf-8"?>
<CustomerInfo>
  <UserName>DELL</UserName>
  <CompanyName/>
  <MachineID>A666</MachineID>
  <ToolID>ljRTAAAAKGU=</ToolID>
  <Data><![CDATA[bGpSVEFBQUFLR1U9]]></Data>
</CustomerInfo>
</file>

<file path=customXml/item44.xml><?xml version="1.0" encoding="utf-8"?>
<CustomerInfo>
  <UserName>DELL</UserName>
  <CompanyName/>
  <MachineID>A666</MachineID>
  <ToolID>ljRTAAAAKGU=</ToolID>
  <Data><![CDATA[bGpSVEFBQUFLR1U9]]></Data>
</CustomerInfo>
</file>

<file path=customXml/item45.xml><?xml version="1.0" encoding="utf-8"?>
<CustomerInfo>
  <UserName>DELL</UserName>
  <CompanyName/>
  <MachineID>A666</MachineID>
  <ToolID>ljRTAAAAKGU=</ToolID>
  <Data><![CDATA[bGpSVEFBQUFLR1U9]]></Data>
</CustomerInfo>
</file>

<file path=customXml/item46.xml><?xml version="1.0" encoding="utf-8"?>
<CustomerInfo>
  <UserName>DELL</UserName>
  <CompanyName/>
  <MachineID>A666</MachineID>
  <ToolID>ljRTAAAAKGU=</ToolID>
  <Data><![CDATA[bGpSVEFBQUFLR1U9]]></Data>
</CustomerInfo>
</file>

<file path=customXml/item47.xml><?xml version="1.0" encoding="utf-8"?>
<CustomerInfo>
  <UserName>DELL</UserName>
  <CompanyName/>
  <MachineID>A666</MachineID>
  <ToolID>ljRTAAAAKGU=</ToolID>
  <Data><![CDATA[bGpSVEFBQUFLR1U9]]></Data>
</CustomerInfo>
</file>

<file path=customXml/item48.xml><?xml version="1.0" encoding="utf-8"?>
<CustomerInfo>
  <UserName>DELL</UserName>
  <CompanyName/>
  <MachineID>A666</MachineID>
  <ToolID>ljRTAAAAKGU=</ToolID>
  <Data><![CDATA[bGpSVEFBQUFLR1U9]]></Data>
</CustomerInfo>
</file>

<file path=customXml/item49.xml><?xml version="1.0" encoding="utf-8"?>
<CustomerInfo>
  <UserName>DELL</UserName>
  <CompanyName/>
  <MachineID>A666</MachineID>
  <ToolID>ljRTAAAAKGU=</ToolID>
  <Data><![CDATA[bGpSVEFBQUFLR1U9]]></Data>
</CustomerInfo>
</file>

<file path=customXml/item5.xml><?xml version="1.0" encoding="utf-8"?>
<CustomerInfo>
  <UserName>DELL</UserName>
  <CompanyName/>
  <MachineID>A666</MachineID>
  <ToolID>ljRTAAAAKGU=</ToolID>
  <Data><![CDATA[bGpSVEFBQUFLR1U9]]></Data>
</CustomerInfo>
</file>

<file path=customXml/item50.xml><?xml version="1.0" encoding="utf-8"?>
<CustomerInfo>
  <UserName>DELL</UserName>
  <CompanyName/>
  <MachineID>A666</MachineID>
  <ToolID>ljRTAAAAKGU=</ToolID>
  <Data><![CDATA[bGpSVEFBQUFLR1U9]]></Data>
</CustomerInfo>
</file>

<file path=customXml/item6.xml><?xml version="1.0" encoding="utf-8"?>
<CustomerInfo>
  <UserName>DELL</UserName>
  <CompanyName/>
  <MachineID>A666</MachineID>
  <ToolID>ljRTAAAAKGU=</ToolID>
  <Data><![CDATA[bGpSVEFBQUFLR1U9]]></Data>
</CustomerInfo>
</file>

<file path=customXml/item7.xml><?xml version="1.0" encoding="utf-8"?>
<CustomerInfo>
  <UserName>DELL</UserName>
  <CompanyName/>
  <MachineID>A666</MachineID>
  <ToolID>ljRTAAAAKGU=</ToolID>
  <Data><![CDATA[bGpSVEFBQUFLR1U9]]></Data>
</CustomerInfo>
</file>

<file path=customXml/item8.xml><?xml version="1.0" encoding="utf-8"?>
<CustomerInfo>
  <UserName>DELL</UserName>
  <CompanyName/>
  <MachineID>A666</MachineID>
  <ToolID>ljRTAAAAKGU=</ToolID>
  <Data><![CDATA[bGpSVEFBQUFLR1U9]]></Data>
</CustomerInfo>
</file>

<file path=customXml/item9.xml><?xml version="1.0" encoding="utf-8"?>
<CustomerInfo>
  <UserName>DELL</UserName>
  <CompanyName/>
  <MachineID>A666</MachineID>
  <ToolID>ljRTAAAAKGU=</ToolID>
  <Data><![CDATA[bGpSVEFBQUFLR1U9]]></Data>
</CustomerInfo>
</file>

<file path=customXml/itemProps1.xml><?xml version="1.0" encoding="utf-8"?>
<ds:datastoreItem xmlns:ds="http://schemas.openxmlformats.org/officeDocument/2006/customXml" ds:itemID="{C0F50849-E36E-4556-9301-497F5C5B6FEF}">
  <ds:schemaRefs/>
</ds:datastoreItem>
</file>

<file path=customXml/itemProps10.xml><?xml version="1.0" encoding="utf-8"?>
<ds:datastoreItem xmlns:ds="http://schemas.openxmlformats.org/officeDocument/2006/customXml" ds:itemID="{19AB3001-AC27-4A0C-B63E-ED80E21CE991}">
  <ds:schemaRefs/>
</ds:datastoreItem>
</file>

<file path=customXml/itemProps11.xml><?xml version="1.0" encoding="utf-8"?>
<ds:datastoreItem xmlns:ds="http://schemas.openxmlformats.org/officeDocument/2006/customXml" ds:itemID="{ED37C04F-5090-438E-B8FC-2FC19B813D1B}">
  <ds:schemaRefs/>
</ds:datastoreItem>
</file>

<file path=customXml/itemProps12.xml><?xml version="1.0" encoding="utf-8"?>
<ds:datastoreItem xmlns:ds="http://schemas.openxmlformats.org/officeDocument/2006/customXml" ds:itemID="{5EFE54C3-2AD9-4625-A9CB-0E61A4047A4F}">
  <ds:schemaRefs/>
</ds:datastoreItem>
</file>

<file path=customXml/itemProps13.xml><?xml version="1.0" encoding="utf-8"?>
<ds:datastoreItem xmlns:ds="http://schemas.openxmlformats.org/officeDocument/2006/customXml" ds:itemID="{41F04638-5576-46ED-9D52-1245DEA11D0C}">
  <ds:schemaRefs/>
</ds:datastoreItem>
</file>

<file path=customXml/itemProps14.xml><?xml version="1.0" encoding="utf-8"?>
<ds:datastoreItem xmlns:ds="http://schemas.openxmlformats.org/officeDocument/2006/customXml" ds:itemID="{6B5BF966-8E85-40F2-8CDA-CAD93C6B00A5}">
  <ds:schemaRefs/>
</ds:datastoreItem>
</file>

<file path=customXml/itemProps15.xml><?xml version="1.0" encoding="utf-8"?>
<ds:datastoreItem xmlns:ds="http://schemas.openxmlformats.org/officeDocument/2006/customXml" ds:itemID="{D31FA784-E85B-4B93-80CA-D3BCD0F98D7C}">
  <ds:schemaRefs/>
</ds:datastoreItem>
</file>

<file path=customXml/itemProps16.xml><?xml version="1.0" encoding="utf-8"?>
<ds:datastoreItem xmlns:ds="http://schemas.openxmlformats.org/officeDocument/2006/customXml" ds:itemID="{29C84AEB-44FA-444B-A6DF-8202FB75D6C8}">
  <ds:schemaRefs/>
</ds:datastoreItem>
</file>

<file path=customXml/itemProps17.xml><?xml version="1.0" encoding="utf-8"?>
<ds:datastoreItem xmlns:ds="http://schemas.openxmlformats.org/officeDocument/2006/customXml" ds:itemID="{90F2522F-D205-41E5-8406-34DD4EBF9B6D}">
  <ds:schemaRefs/>
</ds:datastoreItem>
</file>

<file path=customXml/itemProps18.xml><?xml version="1.0" encoding="utf-8"?>
<ds:datastoreItem xmlns:ds="http://schemas.openxmlformats.org/officeDocument/2006/customXml" ds:itemID="{7619F5D2-6921-4DD9-8571-A95E03B842EE}">
  <ds:schemaRefs/>
</ds:datastoreItem>
</file>

<file path=customXml/itemProps19.xml><?xml version="1.0" encoding="utf-8"?>
<ds:datastoreItem xmlns:ds="http://schemas.openxmlformats.org/officeDocument/2006/customXml" ds:itemID="{FFD71E9D-ECF1-49F9-B0A2-F588946466F5}">
  <ds:schemaRefs/>
</ds:datastoreItem>
</file>

<file path=customXml/itemProps2.xml><?xml version="1.0" encoding="utf-8"?>
<ds:datastoreItem xmlns:ds="http://schemas.openxmlformats.org/officeDocument/2006/customXml" ds:itemID="{CE10441A-A33E-46A8-AB9F-4DBCFD5C0291}">
  <ds:schemaRefs/>
</ds:datastoreItem>
</file>

<file path=customXml/itemProps20.xml><?xml version="1.0" encoding="utf-8"?>
<ds:datastoreItem xmlns:ds="http://schemas.openxmlformats.org/officeDocument/2006/customXml" ds:itemID="{9E699176-04DE-45D0-9699-E6F381AB3E17}">
  <ds:schemaRefs/>
</ds:datastoreItem>
</file>

<file path=customXml/itemProps21.xml><?xml version="1.0" encoding="utf-8"?>
<ds:datastoreItem xmlns:ds="http://schemas.openxmlformats.org/officeDocument/2006/customXml" ds:itemID="{4A545AAF-77A9-4F8E-94FE-F8F5A9FC20CC}">
  <ds:schemaRefs/>
</ds:datastoreItem>
</file>

<file path=customXml/itemProps22.xml><?xml version="1.0" encoding="utf-8"?>
<ds:datastoreItem xmlns:ds="http://schemas.openxmlformats.org/officeDocument/2006/customXml" ds:itemID="{EF09FD8F-E549-490F-BBB2-3C193AF69284}">
  <ds:schemaRefs/>
</ds:datastoreItem>
</file>

<file path=customXml/itemProps23.xml><?xml version="1.0" encoding="utf-8"?>
<ds:datastoreItem xmlns:ds="http://schemas.openxmlformats.org/officeDocument/2006/customXml" ds:itemID="{B45B5AC5-2B94-4FE2-BD76-8EFBA5D207D6}">
  <ds:schemaRefs/>
</ds:datastoreItem>
</file>

<file path=customXml/itemProps24.xml><?xml version="1.0" encoding="utf-8"?>
<ds:datastoreItem xmlns:ds="http://schemas.openxmlformats.org/officeDocument/2006/customXml" ds:itemID="{6A6D0644-3666-4D11-B7FF-1C9C49FE0FE4}">
  <ds:schemaRefs/>
</ds:datastoreItem>
</file>

<file path=customXml/itemProps25.xml><?xml version="1.0" encoding="utf-8"?>
<ds:datastoreItem xmlns:ds="http://schemas.openxmlformats.org/officeDocument/2006/customXml" ds:itemID="{DAA2FCEF-B111-47B0-B0FA-A02AC1ED0A14}">
  <ds:schemaRefs/>
</ds:datastoreItem>
</file>

<file path=customXml/itemProps26.xml><?xml version="1.0" encoding="utf-8"?>
<ds:datastoreItem xmlns:ds="http://schemas.openxmlformats.org/officeDocument/2006/customXml" ds:itemID="{45CB368E-8FFA-489B-BDD1-6C533A7104A6}">
  <ds:schemaRefs/>
</ds:datastoreItem>
</file>

<file path=customXml/itemProps27.xml><?xml version="1.0" encoding="utf-8"?>
<ds:datastoreItem xmlns:ds="http://schemas.openxmlformats.org/officeDocument/2006/customXml" ds:itemID="{A38C19B0-BDF0-4B87-ABA1-34678FC91CE7}">
  <ds:schemaRefs/>
</ds:datastoreItem>
</file>

<file path=customXml/itemProps28.xml><?xml version="1.0" encoding="utf-8"?>
<ds:datastoreItem xmlns:ds="http://schemas.openxmlformats.org/officeDocument/2006/customXml" ds:itemID="{C6AB9A47-1241-451B-B3C6-BB4D5A6D1D19}">
  <ds:schemaRefs/>
</ds:datastoreItem>
</file>

<file path=customXml/itemProps29.xml><?xml version="1.0" encoding="utf-8"?>
<ds:datastoreItem xmlns:ds="http://schemas.openxmlformats.org/officeDocument/2006/customXml" ds:itemID="{B58C1837-446F-4E79-B17C-DB71182C2E1A}">
  <ds:schemaRefs/>
</ds:datastoreItem>
</file>

<file path=customXml/itemProps3.xml><?xml version="1.0" encoding="utf-8"?>
<ds:datastoreItem xmlns:ds="http://schemas.openxmlformats.org/officeDocument/2006/customXml" ds:itemID="{4802A628-A0C6-41DC-B9A7-185028D89B4D}">
  <ds:schemaRefs/>
</ds:datastoreItem>
</file>

<file path=customXml/itemProps30.xml><?xml version="1.0" encoding="utf-8"?>
<ds:datastoreItem xmlns:ds="http://schemas.openxmlformats.org/officeDocument/2006/customXml" ds:itemID="{A16FF5FE-037A-4B1D-AE66-A8D021D2AD29}">
  <ds:schemaRefs/>
</ds:datastoreItem>
</file>

<file path=customXml/itemProps31.xml><?xml version="1.0" encoding="utf-8"?>
<ds:datastoreItem xmlns:ds="http://schemas.openxmlformats.org/officeDocument/2006/customXml" ds:itemID="{A9D978A4-169C-4D9F-B31F-D68E702D66A8}">
  <ds:schemaRefs/>
</ds:datastoreItem>
</file>

<file path=customXml/itemProps32.xml><?xml version="1.0" encoding="utf-8"?>
<ds:datastoreItem xmlns:ds="http://schemas.openxmlformats.org/officeDocument/2006/customXml" ds:itemID="{702206D2-4284-42E8-B211-BD4143EF03BC}">
  <ds:schemaRefs/>
</ds:datastoreItem>
</file>

<file path=customXml/itemProps33.xml><?xml version="1.0" encoding="utf-8"?>
<ds:datastoreItem xmlns:ds="http://schemas.openxmlformats.org/officeDocument/2006/customXml" ds:itemID="{FB415544-AD9A-4E3B-BC38-9FA74CDC3299}">
  <ds:schemaRefs/>
</ds:datastoreItem>
</file>

<file path=customXml/itemProps34.xml><?xml version="1.0" encoding="utf-8"?>
<ds:datastoreItem xmlns:ds="http://schemas.openxmlformats.org/officeDocument/2006/customXml" ds:itemID="{24DED64B-190D-4FC7-B2E4-F09B5E338D8B}">
  <ds:schemaRefs/>
</ds:datastoreItem>
</file>

<file path=customXml/itemProps35.xml><?xml version="1.0" encoding="utf-8"?>
<ds:datastoreItem xmlns:ds="http://schemas.openxmlformats.org/officeDocument/2006/customXml" ds:itemID="{33996C6B-C4E7-46BF-ADE8-2136C1FD4640}">
  <ds:schemaRefs/>
</ds:datastoreItem>
</file>

<file path=customXml/itemProps36.xml><?xml version="1.0" encoding="utf-8"?>
<ds:datastoreItem xmlns:ds="http://schemas.openxmlformats.org/officeDocument/2006/customXml" ds:itemID="{6BB2A43A-0957-4B77-BB0B-0A4F987BC889}">
  <ds:schemaRefs/>
</ds:datastoreItem>
</file>

<file path=customXml/itemProps37.xml><?xml version="1.0" encoding="utf-8"?>
<ds:datastoreItem xmlns:ds="http://schemas.openxmlformats.org/officeDocument/2006/customXml" ds:itemID="{213E8981-8BDF-4A95-8DEE-B6893B30DE88}">
  <ds:schemaRefs/>
</ds:datastoreItem>
</file>

<file path=customXml/itemProps38.xml><?xml version="1.0" encoding="utf-8"?>
<ds:datastoreItem xmlns:ds="http://schemas.openxmlformats.org/officeDocument/2006/customXml" ds:itemID="{9ADD9CF8-1993-4441-B52E-C70444D3971A}">
  <ds:schemaRefs/>
</ds:datastoreItem>
</file>

<file path=customXml/itemProps39.xml><?xml version="1.0" encoding="utf-8"?>
<ds:datastoreItem xmlns:ds="http://schemas.openxmlformats.org/officeDocument/2006/customXml" ds:itemID="{60313A18-7C32-4B26-8102-8E24EF130F6D}">
  <ds:schemaRefs/>
</ds:datastoreItem>
</file>

<file path=customXml/itemProps4.xml><?xml version="1.0" encoding="utf-8"?>
<ds:datastoreItem xmlns:ds="http://schemas.openxmlformats.org/officeDocument/2006/customXml" ds:itemID="{1952D76A-9FCB-4342-B6A9-2030B3D69B65}">
  <ds:schemaRefs/>
</ds:datastoreItem>
</file>

<file path=customXml/itemProps40.xml><?xml version="1.0" encoding="utf-8"?>
<ds:datastoreItem xmlns:ds="http://schemas.openxmlformats.org/officeDocument/2006/customXml" ds:itemID="{AADB71E3-8106-40E5-8109-0C9E68612C6B}">
  <ds:schemaRefs/>
</ds:datastoreItem>
</file>

<file path=customXml/itemProps41.xml><?xml version="1.0" encoding="utf-8"?>
<ds:datastoreItem xmlns:ds="http://schemas.openxmlformats.org/officeDocument/2006/customXml" ds:itemID="{CFB39E22-5F24-49BD-B9F5-F0CEABF9B818}">
  <ds:schemaRefs/>
</ds:datastoreItem>
</file>

<file path=customXml/itemProps42.xml><?xml version="1.0" encoding="utf-8"?>
<ds:datastoreItem xmlns:ds="http://schemas.openxmlformats.org/officeDocument/2006/customXml" ds:itemID="{FFFCB676-E314-4F7B-B64C-EB610AF225C0}">
  <ds:schemaRefs/>
</ds:datastoreItem>
</file>

<file path=customXml/itemProps43.xml><?xml version="1.0" encoding="utf-8"?>
<ds:datastoreItem xmlns:ds="http://schemas.openxmlformats.org/officeDocument/2006/customXml" ds:itemID="{21810B5A-8A8C-4F0D-AFCA-41FA803D4BB2}">
  <ds:schemaRefs/>
</ds:datastoreItem>
</file>

<file path=customXml/itemProps44.xml><?xml version="1.0" encoding="utf-8"?>
<ds:datastoreItem xmlns:ds="http://schemas.openxmlformats.org/officeDocument/2006/customXml" ds:itemID="{82914359-C88B-4B9A-AF13-3726CC8EDF8C}">
  <ds:schemaRefs/>
</ds:datastoreItem>
</file>

<file path=customXml/itemProps45.xml><?xml version="1.0" encoding="utf-8"?>
<ds:datastoreItem xmlns:ds="http://schemas.openxmlformats.org/officeDocument/2006/customXml" ds:itemID="{E381B98E-0165-4706-928C-3651797599D3}">
  <ds:schemaRefs/>
</ds:datastoreItem>
</file>

<file path=customXml/itemProps46.xml><?xml version="1.0" encoding="utf-8"?>
<ds:datastoreItem xmlns:ds="http://schemas.openxmlformats.org/officeDocument/2006/customXml" ds:itemID="{8D094586-5A9F-4DD6-99C0-E09B951A06CE}">
  <ds:schemaRefs/>
</ds:datastoreItem>
</file>

<file path=customXml/itemProps47.xml><?xml version="1.0" encoding="utf-8"?>
<ds:datastoreItem xmlns:ds="http://schemas.openxmlformats.org/officeDocument/2006/customXml" ds:itemID="{AFE7ACC9-3C40-4F04-8CC6-37162222F234}">
  <ds:schemaRefs/>
</ds:datastoreItem>
</file>

<file path=customXml/itemProps48.xml><?xml version="1.0" encoding="utf-8"?>
<ds:datastoreItem xmlns:ds="http://schemas.openxmlformats.org/officeDocument/2006/customXml" ds:itemID="{4349DD93-0E8B-4552-BA05-8E2902E9B308}">
  <ds:schemaRefs/>
</ds:datastoreItem>
</file>

<file path=customXml/itemProps49.xml><?xml version="1.0" encoding="utf-8"?>
<ds:datastoreItem xmlns:ds="http://schemas.openxmlformats.org/officeDocument/2006/customXml" ds:itemID="{3D8DB35B-55D1-47FC-AC71-C0D6D457E24B}">
  <ds:schemaRefs/>
</ds:datastoreItem>
</file>

<file path=customXml/itemProps5.xml><?xml version="1.0" encoding="utf-8"?>
<ds:datastoreItem xmlns:ds="http://schemas.openxmlformats.org/officeDocument/2006/customXml" ds:itemID="{AD90D9E6-A3AA-496F-A83B-F3D254BAE26F}">
  <ds:schemaRefs/>
</ds:datastoreItem>
</file>

<file path=customXml/itemProps50.xml><?xml version="1.0" encoding="utf-8"?>
<ds:datastoreItem xmlns:ds="http://schemas.openxmlformats.org/officeDocument/2006/customXml" ds:itemID="{6A3A03BB-508C-45A0-810D-15C4A360B59F}">
  <ds:schemaRefs/>
</ds:datastoreItem>
</file>

<file path=customXml/itemProps6.xml><?xml version="1.0" encoding="utf-8"?>
<ds:datastoreItem xmlns:ds="http://schemas.openxmlformats.org/officeDocument/2006/customXml" ds:itemID="{F744D062-792F-4B5F-8506-06499C523B41}">
  <ds:schemaRefs/>
</ds:datastoreItem>
</file>

<file path=customXml/itemProps7.xml><?xml version="1.0" encoding="utf-8"?>
<ds:datastoreItem xmlns:ds="http://schemas.openxmlformats.org/officeDocument/2006/customXml" ds:itemID="{96C8FAD7-6477-4D73-8C99-C9E393271828}">
  <ds:schemaRefs/>
</ds:datastoreItem>
</file>

<file path=customXml/itemProps8.xml><?xml version="1.0" encoding="utf-8"?>
<ds:datastoreItem xmlns:ds="http://schemas.openxmlformats.org/officeDocument/2006/customXml" ds:itemID="{D42E8E90-6509-4B77-AF48-2873C465B671}">
  <ds:schemaRefs/>
</ds:datastoreItem>
</file>

<file path=customXml/itemProps9.xml><?xml version="1.0" encoding="utf-8"?>
<ds:datastoreItem xmlns:ds="http://schemas.openxmlformats.org/officeDocument/2006/customXml" ds:itemID="{B8AC99E8-228F-44A6-B041-B26971ECD2B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1034</Words>
  <PresentationFormat>自定义</PresentationFormat>
  <Paragraphs>255</Paragraphs>
  <Slides>50</Slides>
  <Notes>50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2_Office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先进技术论坛</cp:lastModifiedBy>
  <cp:revision>62</cp:revision>
  <dcterms:modified xsi:type="dcterms:W3CDTF">2015-05-06T05:48:03Z</dcterms:modified>
</cp:coreProperties>
</file>