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B9E35-FE1A-40C9-A42E-0CB7707685B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A944-FA6B-4D8C-BA6F-E4FAA469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6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短文改错</a:t>
            </a:r>
            <a:endParaRPr lang="zh-CN" altLang="en-US" sz="48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“四不改”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原则：</a:t>
            </a:r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zh-CN" altLang="en-US" b="1" u="sng" dirty="0"/>
              <a:t>单词拼写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zh-CN" altLang="en-US" b="1" u="sng" dirty="0"/>
              <a:t>大小写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b="1" u="sng" dirty="0"/>
              <a:t>词序错误</a:t>
            </a:r>
            <a:r>
              <a:rPr lang="zh-CN" altLang="en-US" dirty="0"/>
              <a:t>不改</a:t>
            </a:r>
            <a:r>
              <a:rPr lang="en-US" altLang="zh-CN" dirty="0"/>
              <a:t>(</a:t>
            </a:r>
            <a:r>
              <a:rPr lang="zh-CN" altLang="en-US" dirty="0"/>
              <a:t>应从错词或少词方面考虑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zh-CN" altLang="en-US" b="1" u="sng" dirty="0"/>
              <a:t>标点符号</a:t>
            </a:r>
            <a:r>
              <a:rPr lang="zh-CN" altLang="en-US" dirty="0"/>
              <a:t>不改。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2068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代词的主格和宾格错误；反身代词使用错误；代词的单数和复数使用错误；代词指代错误；多代词或少代词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it’s the false alarm and there is no fire, your teacher will lead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 to the classroom.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appreciate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apologies and goodwill, but we hope that you can figure out a good way of settling the matter.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 the arrows (more than 2 ) hit the target.</a:t>
            </a:r>
          </a:p>
        </p:txBody>
      </p:sp>
    </p:spTree>
    <p:extLst>
      <p:ext uri="{BB962C8B-B14F-4D97-AF65-F5344CB8AC3E}">
        <p14:creationId xmlns:p14="http://schemas.microsoft.com/office/powerpoint/2010/main" val="7256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42493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非谓语动词的常见错误：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不定式、动名词作主语、宾语时；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连接的不定式或动名词前后不一致（尤其距离较远时）；介词后用动名词作宾语；某些动词后要求接动名词或不定式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remain quiet and calm.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 is difficult to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why she barks every minute she’s outside.</a:t>
            </a:r>
          </a:p>
        </p:txBody>
      </p:sp>
    </p:spTree>
    <p:extLst>
      <p:ext uri="{BB962C8B-B14F-4D97-AF65-F5344CB8AC3E}">
        <p14:creationId xmlns:p14="http://schemas.microsoft.com/office/powerpoint/2010/main" val="195619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552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介词错误：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词组中的介词误用；介词意思理解偏差；介词的多用或少用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Nearly five years ago, and with the help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our father, my sister and I planted some cherry tomatoes in our back garden.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Therefore, we have more time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after-school activities.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Today, I am going to talk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what you should do when a fire alarm goes off.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you hear the alarm, stand in line at the door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wait your teacher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lead you outside.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Although we’ve been delighted to have you as neighbors, we’re hoping to settle something that bothers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us.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改错：名词</a:t>
            </a:r>
            <a:endParaRPr lang="en-US" altLang="zh-CN" dirty="0" smtClean="0"/>
          </a:p>
          <a:p>
            <a:r>
              <a:rPr lang="en-US" altLang="zh-CN" dirty="0" smtClean="0"/>
              <a:t>1.She has a beautiful long hair.</a:t>
            </a:r>
          </a:p>
          <a:p>
            <a:r>
              <a:rPr lang="en-US" altLang="zh-CN" dirty="0" smtClean="0"/>
              <a:t>2.There are some white hair on your head.</a:t>
            </a:r>
          </a:p>
          <a:p>
            <a:r>
              <a:rPr lang="en-US" altLang="zh-CN" dirty="0" smtClean="0"/>
              <a:t>3.I’d like two glass of milk.</a:t>
            </a:r>
          </a:p>
          <a:p>
            <a:r>
              <a:rPr lang="en-US" altLang="zh-CN" dirty="0" smtClean="0"/>
              <a:t>4.These foreign friends are Germany.</a:t>
            </a:r>
          </a:p>
          <a:p>
            <a:r>
              <a:rPr lang="en-US" altLang="zh-CN" dirty="0" smtClean="0"/>
              <a:t>5.All the students are busy, so little of them will go to the cinema.</a:t>
            </a:r>
          </a:p>
          <a:p>
            <a:r>
              <a:rPr lang="en-US" altLang="zh-CN" dirty="0" smtClean="0"/>
              <a:t>6.There are three </a:t>
            </a:r>
            <a:r>
              <a:rPr lang="en-US" altLang="zh-CN" dirty="0" err="1" smtClean="0"/>
              <a:t>deers</a:t>
            </a:r>
            <a:r>
              <a:rPr lang="en-US" altLang="zh-CN" dirty="0" smtClean="0"/>
              <a:t> and seven </a:t>
            </a:r>
            <a:r>
              <a:rPr lang="en-US" altLang="zh-CN" dirty="0" err="1" smtClean="0"/>
              <a:t>sheeps</a:t>
            </a:r>
            <a:r>
              <a:rPr lang="en-US" altLang="zh-CN" dirty="0" smtClean="0"/>
              <a:t> in the picture.</a:t>
            </a:r>
          </a:p>
          <a:p>
            <a:r>
              <a:rPr lang="en-US" altLang="zh-CN" dirty="0" smtClean="0"/>
              <a:t>7. I need some paper to writer a letter on.</a:t>
            </a:r>
          </a:p>
          <a:p>
            <a:r>
              <a:rPr lang="en-US" altLang="zh-CN" dirty="0" smtClean="0"/>
              <a:t>8. I have term paper to write on weekends.</a:t>
            </a:r>
          </a:p>
          <a:p>
            <a:r>
              <a:rPr lang="en-US" altLang="zh-CN" dirty="0" smtClean="0"/>
              <a:t>9. Tom bought some </a:t>
            </a:r>
            <a:r>
              <a:rPr lang="en-US" altLang="zh-CN" dirty="0" err="1" smtClean="0"/>
              <a:t>furnitures</a:t>
            </a:r>
            <a:r>
              <a:rPr lang="en-US" altLang="zh-CN" dirty="0" smtClean="0"/>
              <a:t> for his new house.</a:t>
            </a:r>
          </a:p>
          <a:p>
            <a:r>
              <a:rPr lang="en-US" altLang="zh-CN" dirty="0" smtClean="0"/>
              <a:t>10.Thanks to the internet, people can share </a:t>
            </a:r>
            <a:r>
              <a:rPr lang="en-US" altLang="zh-CN" dirty="0" err="1" smtClean="0"/>
              <a:t>informations</a:t>
            </a:r>
            <a:r>
              <a:rPr lang="en-US" altLang="zh-CN" dirty="0" smtClean="0"/>
              <a:t> globally.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97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600953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改错：冠词</a:t>
            </a:r>
            <a:endParaRPr lang="en-US" altLang="zh-CN" dirty="0" smtClean="0"/>
          </a:p>
          <a:p>
            <a:r>
              <a:rPr lang="en-US" altLang="zh-CN" dirty="0" smtClean="0"/>
              <a:t>11.This building is a university.</a:t>
            </a:r>
          </a:p>
          <a:p>
            <a:r>
              <a:rPr lang="en-US" altLang="zh-CN" dirty="0" smtClean="0"/>
              <a:t>12. It is an useful dictionary.</a:t>
            </a:r>
          </a:p>
          <a:p>
            <a:r>
              <a:rPr lang="en-US" altLang="zh-CN" dirty="0" smtClean="0"/>
              <a:t>13. I need a umbrella because it looks like raining.</a:t>
            </a:r>
          </a:p>
          <a:p>
            <a:r>
              <a:rPr lang="en-US" altLang="zh-CN" dirty="0" smtClean="0"/>
              <a:t>14. I bought the dictionary yesterday. A dictionary is very good.</a:t>
            </a:r>
          </a:p>
          <a:p>
            <a:r>
              <a:rPr lang="en-US" altLang="zh-CN" dirty="0" smtClean="0"/>
              <a:t>15. Please turn off lights before you leave.</a:t>
            </a:r>
          </a:p>
          <a:p>
            <a:r>
              <a:rPr lang="en-US" altLang="zh-CN" dirty="0" smtClean="0"/>
              <a:t>16. I live on a second floor of this building.</a:t>
            </a:r>
          </a:p>
          <a:p>
            <a:r>
              <a:rPr lang="en-US" altLang="zh-CN" dirty="0" smtClean="0"/>
              <a:t>17. I want to learn the second language this term.</a:t>
            </a:r>
          </a:p>
          <a:p>
            <a:r>
              <a:rPr lang="en-US" altLang="zh-CN" dirty="0" smtClean="0"/>
              <a:t>18. In my spare time, I play the football and piano.</a:t>
            </a:r>
          </a:p>
          <a:p>
            <a:r>
              <a:rPr lang="en-US" altLang="zh-CN" dirty="0" smtClean="0"/>
              <a:t>19. They swam across  Yangzi River this summer.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23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61206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冠词</a:t>
            </a:r>
            <a:endParaRPr lang="en-US" altLang="zh-CN" dirty="0" smtClean="0"/>
          </a:p>
          <a:p>
            <a:r>
              <a:rPr lang="zh-CN" altLang="en-US" dirty="0"/>
              <a:t>固定</a:t>
            </a:r>
            <a:r>
              <a:rPr lang="zh-CN" altLang="en-US" dirty="0" smtClean="0"/>
              <a:t>词组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需熟记）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have a walk/rest/walk/break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 a hurry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make a face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do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a favor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a number of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have a cold/headache/fever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77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424936" cy="55446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冠词</a:t>
            </a:r>
            <a:endParaRPr lang="en-US" altLang="zh-CN" dirty="0" smtClean="0"/>
          </a:p>
          <a:p>
            <a:r>
              <a:rPr lang="en-US" altLang="zh-CN" dirty="0" smtClean="0"/>
              <a:t>20.Times is one of the oldest newspapers in the world.</a:t>
            </a:r>
          </a:p>
          <a:p>
            <a:r>
              <a:rPr lang="en-US" altLang="zh-CN" dirty="0" smtClean="0"/>
              <a:t>21.Rich are not always happy.</a:t>
            </a:r>
          </a:p>
          <a:p>
            <a:r>
              <a:rPr lang="en-US" altLang="zh-CN" dirty="0" smtClean="0"/>
              <a:t>22.I like to eat bread for breakfast. Bread sold in   this shop is very good.</a:t>
            </a:r>
          </a:p>
          <a:p>
            <a:r>
              <a:rPr lang="en-US" altLang="zh-CN" dirty="0" smtClean="0"/>
              <a:t>23.The sun rises in east.</a:t>
            </a:r>
          </a:p>
          <a:p>
            <a:r>
              <a:rPr lang="en-US" altLang="zh-CN" dirty="0" smtClean="0"/>
              <a:t>24.Do you know who invented telephone?</a:t>
            </a:r>
          </a:p>
          <a:p>
            <a:r>
              <a:rPr lang="en-US" altLang="zh-CN" dirty="0" smtClean="0"/>
              <a:t>25.Would you please buy some food for the supper?</a:t>
            </a:r>
          </a:p>
          <a:p>
            <a:r>
              <a:rPr lang="en-US" altLang="zh-CN" dirty="0" smtClean="0"/>
              <a:t>26. I like to climb the mountain in the fall.</a:t>
            </a:r>
          </a:p>
          <a:p>
            <a:r>
              <a:rPr lang="en-US" altLang="zh-CN" dirty="0" smtClean="0"/>
              <a:t>27. sometimes my parents come to school to see me.</a:t>
            </a:r>
          </a:p>
          <a:p>
            <a:r>
              <a:rPr lang="en-US" altLang="zh-CN" dirty="0" smtClean="0"/>
              <a:t>28. He went to hospital t see his mother.</a:t>
            </a:r>
          </a:p>
          <a:p>
            <a:r>
              <a:rPr lang="en-US" altLang="zh-CN" dirty="0" smtClean="0"/>
              <a:t>29.The police caught the thief by his arm.</a:t>
            </a:r>
          </a:p>
          <a:p>
            <a:r>
              <a:rPr lang="en-US" altLang="zh-CN" dirty="0" smtClean="0"/>
              <a:t>30. I went to New York by his car.</a:t>
            </a:r>
          </a:p>
          <a:p>
            <a:r>
              <a:rPr lang="en-US" altLang="zh-CN" dirty="0" smtClean="0"/>
              <a:t>31. The little boy wanted to go to cinema.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47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改错：代词</a:t>
            </a:r>
            <a:endParaRPr lang="en-US" altLang="zh-CN" dirty="0" smtClean="0"/>
          </a:p>
          <a:p>
            <a:r>
              <a:rPr lang="en-US" altLang="zh-CN" dirty="0" smtClean="0"/>
              <a:t>1. Tom’s mother is taller than my.</a:t>
            </a:r>
          </a:p>
          <a:p>
            <a:r>
              <a:rPr lang="en-US" altLang="zh-CN" dirty="0" smtClean="0"/>
              <a:t>2. His brother is taller than him.</a:t>
            </a:r>
          </a:p>
          <a:p>
            <a:r>
              <a:rPr lang="en-US" altLang="zh-CN" dirty="0" smtClean="0"/>
              <a:t>3. I like you as much as she.</a:t>
            </a:r>
          </a:p>
          <a:p>
            <a:r>
              <a:rPr lang="en-US" altLang="zh-CN" dirty="0" smtClean="0"/>
              <a:t>4. Please bring your son with yourself.</a:t>
            </a:r>
          </a:p>
          <a:p>
            <a:r>
              <a:rPr lang="zh-CN" altLang="en-US" dirty="0" smtClean="0"/>
              <a:t>反身代词习惯用法：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make yourself at home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help yourself to something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lose oneself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seat oneself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dress oneself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6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5. The days in summer are longer than this in winter.</a:t>
            </a:r>
          </a:p>
          <a:p>
            <a:r>
              <a:rPr lang="en-US" altLang="zh-CN" dirty="0" smtClean="0"/>
              <a:t>6. It is so a good book that everyone likes to read.</a:t>
            </a:r>
          </a:p>
          <a:p>
            <a:r>
              <a:rPr lang="en-US" altLang="zh-CN" dirty="0" smtClean="0"/>
              <a:t>7. I like to buy a same dictionary as yours.</a:t>
            </a:r>
          </a:p>
          <a:p>
            <a:r>
              <a:rPr lang="en-US" altLang="zh-CN" dirty="0" smtClean="0"/>
              <a:t>8.Eigher you or I are right.</a:t>
            </a:r>
          </a:p>
          <a:p>
            <a:r>
              <a:rPr lang="en-US" altLang="zh-CN" dirty="0" smtClean="0"/>
              <a:t>9. I have three sisters. Neither of them is a doctor.</a:t>
            </a:r>
          </a:p>
          <a:p>
            <a:r>
              <a:rPr lang="en-US" altLang="zh-CN" dirty="0" smtClean="0"/>
              <a:t>10. He doesn’t like Beijing Opera. I don’t like it too.</a:t>
            </a:r>
          </a:p>
          <a:p>
            <a:r>
              <a:rPr lang="en-US" altLang="zh-CN" dirty="0" smtClean="0"/>
              <a:t>11. All that glitters is not gold.(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12. All the students don’t sign up for the game.</a:t>
            </a:r>
          </a:p>
          <a:p>
            <a:r>
              <a:rPr lang="en-US" altLang="zh-CN" dirty="0" smtClean="0"/>
              <a:t>13. None of the students sign up for the game.</a:t>
            </a:r>
          </a:p>
          <a:p>
            <a:r>
              <a:rPr lang="en-US" altLang="zh-CN" dirty="0" smtClean="0"/>
              <a:t>14. We each has a ticket for the concert.</a:t>
            </a:r>
          </a:p>
          <a:p>
            <a:r>
              <a:rPr lang="en-US" altLang="zh-CN" dirty="0" smtClean="0"/>
              <a:t>15. Each of us want to learn English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55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16.Every of us has to pass the exam.</a:t>
            </a:r>
          </a:p>
          <a:p>
            <a:pPr marL="0" indent="0">
              <a:buNone/>
            </a:pPr>
            <a:r>
              <a:rPr lang="en-US" altLang="zh-CN" dirty="0" smtClean="0"/>
              <a:t>17. You should read English everyday.</a:t>
            </a:r>
          </a:p>
          <a:p>
            <a:pPr marL="0" indent="0">
              <a:buNone/>
            </a:pPr>
            <a:r>
              <a:rPr lang="en-US" altLang="zh-CN" dirty="0" smtClean="0"/>
              <a:t>18. There are trees on every side of the street.</a:t>
            </a:r>
          </a:p>
          <a:p>
            <a:pPr marL="0" indent="0">
              <a:buNone/>
            </a:pPr>
            <a:r>
              <a:rPr lang="en-US" altLang="zh-CN" dirty="0" smtClean="0"/>
              <a:t>19. All of students might make some mistakes.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all the year round, all week, all day, all winter</a:t>
            </a:r>
          </a:p>
          <a:p>
            <a:pPr marL="0" indent="0">
              <a:buNone/>
            </a:pPr>
            <a:r>
              <a:rPr lang="en-US" altLang="zh-CN" dirty="0" smtClean="0"/>
              <a:t>20. There are ten students here. Where are the others students?</a:t>
            </a:r>
          </a:p>
          <a:p>
            <a:pPr marL="0" indent="0">
              <a:buNone/>
            </a:pPr>
            <a:r>
              <a:rPr lang="en-US" altLang="zh-CN" dirty="0" smtClean="0"/>
              <a:t>21. Some people like sports. The others like reading.</a:t>
            </a:r>
          </a:p>
          <a:p>
            <a:pPr marL="0" indent="0">
              <a:buNone/>
            </a:pPr>
            <a:r>
              <a:rPr lang="en-US" altLang="zh-CN" dirty="0" smtClean="0"/>
              <a:t>22.Please remember to water the plants every each day.</a:t>
            </a:r>
          </a:p>
          <a:p>
            <a:pPr marL="0" indent="0">
              <a:buNone/>
            </a:pPr>
            <a:r>
              <a:rPr lang="en-US" altLang="zh-CN" dirty="0" smtClean="0"/>
              <a:t>23.Many know him, but few likes him.</a:t>
            </a:r>
          </a:p>
          <a:p>
            <a:pPr marL="0" indent="0">
              <a:buNone/>
            </a:pPr>
            <a:r>
              <a:rPr lang="en-US" altLang="zh-CN" dirty="0" smtClean="0"/>
              <a:t>24.Would you like anything to drink.</a:t>
            </a:r>
          </a:p>
          <a:p>
            <a:pPr marL="0" indent="0">
              <a:buNone/>
            </a:pPr>
            <a:r>
              <a:rPr lang="en-US" altLang="zh-CN" dirty="0" smtClean="0"/>
              <a:t>25.New York is much colder in winter than before.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二、记住 “三”“四”“五”</a:t>
            </a:r>
            <a:r>
              <a:rPr lang="zh-CN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zh-CN" dirty="0" smtClean="0"/>
              <a:t>①</a:t>
            </a:r>
            <a:r>
              <a:rPr lang="zh-CN" altLang="en-US" dirty="0" smtClean="0"/>
              <a:t>三个必考点：</a:t>
            </a:r>
            <a:r>
              <a:rPr lang="zh-CN" altLang="en-US" dirty="0" smtClean="0">
                <a:solidFill>
                  <a:srgbClr val="FF0000"/>
                </a:solidFill>
              </a:rPr>
              <a:t>名词</a:t>
            </a:r>
            <a:r>
              <a:rPr lang="zh-CN" altLang="en-US" dirty="0" smtClean="0"/>
              <a:t>单复数；</a:t>
            </a:r>
            <a:r>
              <a:rPr lang="zh-CN" altLang="en-US" dirty="0" smtClean="0">
                <a:solidFill>
                  <a:srgbClr val="FF0000"/>
                </a:solidFill>
              </a:rPr>
              <a:t>介词</a:t>
            </a:r>
            <a:r>
              <a:rPr lang="zh-CN" altLang="en-US" dirty="0" smtClean="0"/>
              <a:t>误用，多用，少用；</a:t>
            </a:r>
            <a:r>
              <a:rPr lang="zh-CN" altLang="en-US" dirty="0" smtClean="0">
                <a:solidFill>
                  <a:srgbClr val="FF0000"/>
                </a:solidFill>
              </a:rPr>
              <a:t>动词</a:t>
            </a:r>
            <a:r>
              <a:rPr lang="zh-CN" altLang="en-US" dirty="0" smtClean="0"/>
              <a:t>时态不一致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②</a:t>
            </a:r>
            <a:r>
              <a:rPr lang="zh-CN" altLang="en-US" dirty="0" smtClean="0"/>
              <a:t>四个常考点：</a:t>
            </a:r>
            <a:r>
              <a:rPr lang="zh-CN" altLang="en-US" dirty="0" smtClean="0">
                <a:solidFill>
                  <a:srgbClr val="FF0000"/>
                </a:solidFill>
              </a:rPr>
              <a:t>连词</a:t>
            </a:r>
            <a:r>
              <a:rPr lang="zh-CN" altLang="en-US" dirty="0" smtClean="0"/>
              <a:t>的误用，少用或多用；</a:t>
            </a:r>
            <a:r>
              <a:rPr lang="zh-CN" altLang="en-US" dirty="0" smtClean="0">
                <a:solidFill>
                  <a:srgbClr val="FF0000"/>
                </a:solidFill>
              </a:rPr>
              <a:t>冠词</a:t>
            </a:r>
            <a:r>
              <a:rPr lang="zh-CN" altLang="en-US" dirty="0" smtClean="0"/>
              <a:t>的混用，多用或少用；</a:t>
            </a:r>
            <a:r>
              <a:rPr lang="zh-CN" altLang="en-US" dirty="0" smtClean="0">
                <a:solidFill>
                  <a:srgbClr val="FF0000"/>
                </a:solidFill>
              </a:rPr>
              <a:t>词性</a:t>
            </a:r>
            <a:r>
              <a:rPr lang="zh-CN" altLang="en-US" dirty="0" smtClean="0"/>
              <a:t>误用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③</a:t>
            </a:r>
            <a:r>
              <a:rPr lang="zh-CN" altLang="en-US" dirty="0" smtClean="0"/>
              <a:t>五个可考点：代词，非谓语动词，情态动词，主谓一致，比较等级等。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3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0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9694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、考法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错误类型：错一个词，多一个词，少一个词的比例是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8:1:1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每句话中最多设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处错。即有的句子无错，有的句子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处错，有的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处错。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需要变形的词通常是名词，动词，形容词，副词。（实词）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少了一个词，要求添加的词有冠词，介词，连词，不定式符号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，物主代词等。（虚词）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了一个词，要求删除的词有冠词，介词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，连词，不定式符号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，助动词，副词等。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标点符号和大小写不设错。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三个步骤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浏览全文，弄懂文意，标出明显错误。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逐句阅读，依据考点，逐句寻找错误。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重读全文，仔细推敲，解决个别难题。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三</a:t>
            </a:r>
            <a:r>
              <a:rPr lang="zh-CN" altLang="en-US" b="1" dirty="0" smtClean="0">
                <a:solidFill>
                  <a:srgbClr val="FF0000"/>
                </a:solidFill>
              </a:rPr>
              <a:t>个维度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词法</a:t>
            </a:r>
            <a:r>
              <a:rPr lang="zh-CN" altLang="en-US" dirty="0" smtClean="0"/>
              <a:t>：介词，冠词，连词的多用少用或漏用；词性误用；非谓语动词（现在分词还是过去分词）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句法</a:t>
            </a:r>
            <a:r>
              <a:rPr lang="zh-CN" altLang="en-US" dirty="0" smtClean="0"/>
              <a:t>：主谓一致，平行结构一致，时态一致，名次单复数一致，代词的性和数一致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行文</a:t>
            </a:r>
            <a:r>
              <a:rPr lang="zh-CN" altLang="en-US" b="1" dirty="0" smtClean="0">
                <a:solidFill>
                  <a:srgbClr val="FF0000"/>
                </a:solidFill>
              </a:rPr>
              <a:t>逻辑</a:t>
            </a:r>
            <a:r>
              <a:rPr lang="zh-CN" altLang="en-US" dirty="0" smtClean="0"/>
              <a:t>：因果关系，转折关系，递进关系，意义的肯定与否定等。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78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424936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四、短文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改错常见错误类型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的常见错误类型：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时态；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前后动词时态不一致；主谓不一致；缺少动词，特别是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动词；第三人称单数形式错用；错用主被动语态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Since then—for all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years—we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 been allowing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tomatoes to self seed where they please.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 My dream school starts at 8:30 am and ends at 3:30 pm. There are three lessons in the morning and two in the afternoon. 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didn’t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need to do so much homework.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We can lie on the grass for a rest, or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by the lake listening to music.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4. Today, I am going to talk about what you should do when a fire alarm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off. </a:t>
            </a:r>
          </a:p>
        </p:txBody>
      </p:sp>
    </p:spTree>
    <p:extLst>
      <p:ext uri="{BB962C8B-B14F-4D97-AF65-F5344CB8AC3E}">
        <p14:creationId xmlns:p14="http://schemas.microsoft.com/office/powerpoint/2010/main" val="5287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名词的常见错误：</a:t>
            </a:r>
            <a:r>
              <a:rPr lang="zh-CN" altLang="zh-CN" dirty="0"/>
              <a:t>单复数名词错用；可数名词与不可数名词错用。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example, we can do reading for one and a half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play sports for one hour every day.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It’s necessary to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good knowledge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7606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连词包括关系代词、关系副词，并列连词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and/ or/ but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等。一般考查连接词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who/ whom/ whose/ what/ which/ how/ why/ when/ where/ if/ whether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Although we allow tomato plants to grow in the same place year after year,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we have never had any disease or insect attack problems.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you notice that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someone is missing and hurt, tell your teacher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30338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冠词错误：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；误用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a/ 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（固定搭配，或泛指、特指；多冠词或少冠词）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result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the plants are growing somewhere.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There are all kinds of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flowers and trees around the classroom buildings.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Besides, Cleo tends to bark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average of six hours a day.</a:t>
            </a:r>
          </a:p>
        </p:txBody>
      </p:sp>
    </p:spTree>
    <p:extLst>
      <p:ext uri="{BB962C8B-B14F-4D97-AF65-F5344CB8AC3E}">
        <p14:creationId xmlns:p14="http://schemas.microsoft.com/office/powerpoint/2010/main" val="339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形容词和副词错误：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系动词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(be/ am/ is/ are/ was/ were/ become/ go/ smell/ feel)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后用形容词；词性的误用（形容词修饰名词；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副词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修饰动词、形容词）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fruits are small in size, but juicy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are growing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wonderfully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tomatoes at no cost!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teachers here are kind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try to remain quiet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calmly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66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1774</Words>
  <Application>Microsoft Office PowerPoint</Application>
  <PresentationFormat>全屏显示(4:3)</PresentationFormat>
  <Paragraphs>137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短文改错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短文改错</dc:title>
  <dc:creator>USER</dc:creator>
  <cp:lastModifiedBy>USER</cp:lastModifiedBy>
  <cp:revision>61</cp:revision>
  <dcterms:created xsi:type="dcterms:W3CDTF">2015-12-21T08:25:18Z</dcterms:created>
  <dcterms:modified xsi:type="dcterms:W3CDTF">2016-10-13T02:30:32Z</dcterms:modified>
</cp:coreProperties>
</file>