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2016-8-10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474" y="332656"/>
            <a:ext cx="8934022" cy="518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质量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=4kg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的物体，与水平地面间的动摩擦因素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，沿水平地面向右做直线运动，经过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点时速度为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6m/s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。物体过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点时开始计时，对物体施加水平恒力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作用，经过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0.5s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物体向右移动了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点；若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时刻撤去水平恒力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，物体最后停在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的右方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3.75m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g=10m/s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。求：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）撤去水平恒力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的时刻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）从物体经过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点到最终停止，水平恒力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做的功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974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魔方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52131"/>
            <a:ext cx="7862598" cy="231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508" y="116632"/>
            <a:ext cx="8684964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如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图，质量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=1kg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的木板静止在水平面上，质量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=1kg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、大小可以忽略的铁块静止在木板的右端．设最大摩擦力等于滑动摩擦力，已知木板与地面间的动摩擦因数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，铁块与木板之间的动摩擦因数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，取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=10m/s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．现给铁块施加一个水平向左的力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b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恒为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铁块运动到木板的左端．求：木板的长度</a:t>
            </a:r>
            <a:b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从零开始逐渐增加，且木板足够长．试通过分析与计算，在图中作出铁块受到的摩擦力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随力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大小变化的图象．</a:t>
            </a:r>
          </a:p>
        </p:txBody>
      </p:sp>
      <p:pic>
        <p:nvPicPr>
          <p:cNvPr id="5" name="图片 4" descr="魔方格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52131"/>
            <a:ext cx="2921540" cy="23924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779912" y="45811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=1m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1084"/>
            <a:ext cx="9001449" cy="5267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某电视台闯关竞技节目的第一关是雪滑梯，其结构可以简化为下图模型。雪滑梯顶点距地面高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=15 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，滑梯斜面部分长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=25 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，在水平部分距离斜道底端为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=20 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处有一海绵坑。比赛时参赛运动员乘坐一质量为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的雪轮胎从赛道顶端滑下，在水平雪道上翻离雪轮胎滑向海绵坑，运动员停在距离海绵坑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范围内算过关。已知雪轮胎与雪道间的动摩擦因素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，运动员与雪道间的动摩擦因素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=0.8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，假设运动员离开雪轮胎的时间不计，运动员落到雪道上时的水平速度不变。求质量为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的运动员（可视为质点）在水平雪道上的什么区域离开雪轮胎才能闯关成功。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图片 1" descr="L1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869160"/>
            <a:ext cx="428948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551897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7.6m~6m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1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图所示，为一同学制作的研究平抛运动的装置，其中水平台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0.70 m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，长方体薄壁槽紧贴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点竖直放置，槽宽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0.10 m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，高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 m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．现有一弹性小球从平台上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点水平射出．已知小球与平台间的阻力为其重力的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倍，重力加速度取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m/s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为使小球能射入槽中，求小球的最小出射速度；</a:t>
            </a: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若要保证小球不碰槽壁且恰能落到槽底上的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点，求小球在平台上运动的时间；</a:t>
            </a:r>
          </a:p>
          <a:p>
            <a:pPr marL="0" indent="0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若小球碰壁后能立即原速率反弹，为使小球能击中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点正下方槽壁上的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点，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0.80 m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，求小球入射速度所有可能的值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\\张红\f\2015幻灯片原文件\二轮\物理考前三个月\D235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664311"/>
            <a:ext cx="2267744" cy="204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67"/>
          <a:stretch/>
        </p:blipFill>
        <p:spPr bwMode="auto">
          <a:xfrm>
            <a:off x="179512" y="5599007"/>
            <a:ext cx="6853522" cy="78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7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527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8</cp:revision>
  <dcterms:created xsi:type="dcterms:W3CDTF">2016-08-01T02:06:26Z</dcterms:created>
  <dcterms:modified xsi:type="dcterms:W3CDTF">2016-08-10T04:26:46Z</dcterms:modified>
</cp:coreProperties>
</file>