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36DF-BB98-4F63-8C60-0E43F7A8AABC}" type="datetimeFigureOut">
              <a:rPr lang="zh-CN" altLang="en-US" smtClean="0"/>
              <a:pPr/>
              <a:t>2015-10-10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F1CF-DA15-4EFE-8463-84653870D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lenovo\Desktop\Alexandre%20Desplat%20-%20Alan%20Turing's%20Legacy%20(&#12298;&#27169;&#20223;&#28216;&#25103;&#12299;&#30005;&#24433;&#25554;&#26354;).mp3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63d0f703918fa0ecec5b1b2b279759ee3d6ddb7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6858" y="3284984"/>
            <a:ext cx="2571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00100" y="1340768"/>
            <a:ext cx="7215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T</a:t>
            </a:r>
            <a:r>
              <a:rPr lang="en-US" altLang="zh-CN" sz="5400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he </a:t>
            </a:r>
            <a:r>
              <a:rPr lang="en-US" altLang="zh-CN" sz="5400" dirty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I</a:t>
            </a:r>
            <a:r>
              <a:rPr lang="en-US" altLang="zh-CN" sz="5400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mitation </a:t>
            </a:r>
            <a:r>
              <a:rPr lang="en-US" altLang="zh-CN" sz="5400" dirty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G</a:t>
            </a:r>
            <a:r>
              <a:rPr lang="en-US" altLang="zh-CN" sz="5400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ame</a:t>
            </a:r>
            <a:endParaRPr lang="zh-CN" altLang="en-US" sz="5400" dirty="0">
              <a:solidFill>
                <a:schemeClr val="bg1"/>
              </a:solidFill>
              <a:latin typeface="Comic Sans MS" pitchFamily="66" charset="0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58" y="214290"/>
            <a:ext cx="82078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 CENA" pitchFamily="2" charset="0"/>
                <a:ea typeface="黑体" pitchFamily="49" charset="-122"/>
              </a:rPr>
              <a:t>     </a:t>
            </a:r>
            <a:r>
              <a:rPr lang="en-US" altLang="zh-CN" sz="6000" b="1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Alan Turing</a:t>
            </a:r>
          </a:p>
          <a:p>
            <a:r>
              <a:rPr lang="en-US" altLang="zh-CN" sz="4400" dirty="0" smtClean="0">
                <a:solidFill>
                  <a:schemeClr val="bg1"/>
                </a:solidFill>
              </a:rPr>
              <a:t>               —— </a:t>
            </a:r>
            <a:r>
              <a:rPr lang="en-US" altLang="zh-CN" sz="3600" dirty="0" smtClean="0">
                <a:solidFill>
                  <a:schemeClr val="bg1"/>
                </a:solidFill>
              </a:rPr>
              <a:t>Mystery Solver of riddles</a:t>
            </a:r>
            <a:r>
              <a:rPr lang="en-US" altLang="zh-CN" sz="3600" dirty="0" smtClean="0">
                <a:solidFill>
                  <a:schemeClr val="bg1"/>
                </a:solidFill>
                <a:latin typeface="AR CENA" pitchFamily="2" charset="0"/>
                <a:ea typeface="黑体" pitchFamily="49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AR CENA" pitchFamily="2" charset="0"/>
              <a:ea typeface="黑体" pitchFamily="49" charset="-122"/>
            </a:endParaRPr>
          </a:p>
        </p:txBody>
      </p:sp>
      <p:pic>
        <p:nvPicPr>
          <p:cNvPr id="11" name="图片 10" descr="t01ac7804498883bb3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420888"/>
            <a:ext cx="2697480" cy="3657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32040" y="2636912"/>
            <a:ext cx="23952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Mathematician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  Logician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51920" y="4077072"/>
            <a:ext cx="48245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The father of computer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science and artificial </a:t>
            </a:r>
            <a:r>
              <a:rPr lang="en-US" altLang="zh-CN" sz="3200" b="1" dirty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intelligence</a:t>
            </a:r>
            <a:endParaRPr lang="en-US" altLang="zh-CN" sz="3200" b="1" dirty="0" smtClean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  <a:p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3d0f703918fa0ecec5b1b2b279759ee3d6ddb7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内容占位符 5" descr="t0140329bc4603df96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99792" y="1844824"/>
            <a:ext cx="3630655" cy="3456384"/>
          </a:xfrm>
        </p:spPr>
      </p:pic>
      <p:sp>
        <p:nvSpPr>
          <p:cNvPr id="5" name="矩形 4"/>
          <p:cNvSpPr/>
          <p:nvPr/>
        </p:nvSpPr>
        <p:spPr>
          <a:xfrm>
            <a:off x="0" y="357166"/>
            <a:ext cx="889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A powerful message encryption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（加密方式）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——Enigma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1714488"/>
            <a:ext cx="3640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Create a machine</a:t>
            </a:r>
            <a:r>
              <a:rPr lang="en-US" altLang="zh-CN" sz="3200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6314" y="1714488"/>
            <a:ext cx="3855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Broke the Enigma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7290" y="4429132"/>
            <a:ext cx="2786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Homosexual 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72066" y="4429132"/>
            <a:ext cx="3524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 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Broke the law </a:t>
            </a:r>
            <a:endParaRPr lang="zh-CN" altLang="en-US" sz="3200" b="1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5301208"/>
            <a:ext cx="90348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 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Enforced the government-mandated hormonal therapy        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（强制执行政府的激素疗法）</a:t>
            </a:r>
            <a:endParaRPr lang="zh-CN" altLang="en-US" sz="2400" b="1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7290" y="2500306"/>
            <a:ext cx="6807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Mastered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（掌握）</a:t>
            </a:r>
            <a:r>
              <a:rPr lang="en-US" altLang="zh-CN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the Germans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44" y="3429000"/>
            <a:ext cx="9358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Battle of Midway Island      Normandy Landing</a:t>
            </a:r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63d0f703918fa0ecec5b1b2b279759ee3d6ddb7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57554" y="500042"/>
            <a:ext cx="28809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Video</a:t>
            </a:r>
            <a:endParaRPr lang="zh-CN" altLang="en-US" sz="8000" b="1" dirty="0">
              <a:solidFill>
                <a:schemeClr val="bg1"/>
              </a:solidFill>
              <a:latin typeface="Comic Sans MS" pitchFamily="66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63d0f703918fa0ecec5b1b2b279759ee3d6ddb7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910" y="332656"/>
            <a:ext cx="7506458" cy="1511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 smtClean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After a year of government-mandated hormonal therapy , Alan Turing 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suicided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（自杀）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on June 7</a:t>
            </a:r>
            <a:r>
              <a:rPr lang="en-US" altLang="zh-CN" sz="3200" b="1" baseline="30000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th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1954. He was only 41 years old.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Turing was being persecuted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（迫害）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just</a:t>
            </a:r>
            <a:r>
              <a:rPr lang="en-US" altLang="zh-CN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because he was homosexual, which ruined his career.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Historians estimate</a:t>
            </a:r>
            <a:r>
              <a:rPr lang="zh-CN" altLang="en-US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（估计）</a:t>
            </a:r>
            <a:r>
              <a:rPr lang="en-US" altLang="zh-CN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that breaking Enigma shortened the war by more than two years , saving over 14 million lives.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In 2013 , queen Elizabeth</a:t>
            </a:r>
            <a:r>
              <a:rPr lang="zh-CN" altLang="en-US" sz="3200" b="1" dirty="0" smtClean="0">
                <a:latin typeface="Shonar Bangla" pitchFamily="34" charset="0"/>
                <a:cs typeface="Shonar Bangla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Ⅱ granted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（授予）</a:t>
            </a:r>
            <a:r>
              <a:rPr lang="en-US" altLang="zh-CN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Turing a posthumous royal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（皇家的）</a:t>
            </a:r>
            <a:r>
              <a:rPr lang="en-US" altLang="zh-CN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pardon 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（赦免）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, honoring his unprecedented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（空前的）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achievements.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Turing’s work inspired </a:t>
            </a:r>
            <a:r>
              <a:rPr lang="zh-CN" altLang="en-US" sz="24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（启发）</a:t>
            </a:r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generations of research into what scientists called “Turing Machines”.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 Today , we call the </a:t>
            </a:r>
            <a:r>
              <a:rPr lang="en-US" altLang="zh-CN" sz="3600" b="1" dirty="0" smtClean="0">
                <a:solidFill>
                  <a:srgbClr val="00B0F0"/>
                </a:solidFill>
                <a:latin typeface="Shonar Bangla" pitchFamily="34" charset="0"/>
                <a:cs typeface="Shonar Bangla" pitchFamily="34" charset="0"/>
              </a:rPr>
              <a:t>COMPUTERS.</a:t>
            </a:r>
          </a:p>
          <a:p>
            <a:endParaRPr lang="en-US" altLang="zh-CN" sz="3600" b="1" dirty="0" smtClean="0">
              <a:solidFill>
                <a:srgbClr val="00B0F0"/>
              </a:solidFill>
              <a:latin typeface="Shonar Bangla" pitchFamily="34" charset="0"/>
              <a:cs typeface="Shonar Bangla" pitchFamily="34" charset="0"/>
            </a:endParaRPr>
          </a:p>
          <a:p>
            <a:endParaRPr lang="en-US" altLang="zh-CN" sz="3600" b="1" dirty="0" smtClean="0">
              <a:solidFill>
                <a:srgbClr val="00B0F0"/>
              </a:solidFill>
              <a:latin typeface="Shonar Bangla" pitchFamily="34" charset="0"/>
              <a:cs typeface="Shonar Bangla" pitchFamily="34" charset="0"/>
            </a:endParaRPr>
          </a:p>
          <a:p>
            <a:r>
              <a:rPr lang="en-US" altLang="zh-CN" sz="3600" b="1" dirty="0" smtClean="0">
                <a:solidFill>
                  <a:srgbClr val="00B0F0"/>
                </a:solidFill>
                <a:latin typeface="Shonar Bangla" pitchFamily="34" charset="0"/>
                <a:cs typeface="Shonar Bangla" pitchFamily="34" charset="0"/>
              </a:rPr>
              <a:t>     </a:t>
            </a:r>
            <a:endParaRPr lang="zh-CN" altLang="en-US" sz="3600" dirty="0" smtClean="0">
              <a:solidFill>
                <a:schemeClr val="bg1"/>
              </a:solidFill>
            </a:endParaRPr>
          </a:p>
          <a:p>
            <a:endParaRPr lang="en-US" altLang="zh-CN" sz="3200" b="1" dirty="0" smtClean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  </a:t>
            </a:r>
          </a:p>
          <a:p>
            <a:endParaRPr lang="en-US" altLang="zh-CN" sz="3200" b="1" dirty="0" smtClean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  <a:p>
            <a:endParaRPr lang="zh-CN" altLang="en-US" sz="3200" dirty="0">
              <a:solidFill>
                <a:schemeClr val="bg1"/>
              </a:solidFill>
              <a:latin typeface="Shonar Bangla" pitchFamily="34" charset="0"/>
              <a:cs typeface="Shonar Bangla" pitchFamily="34" charset="0"/>
            </a:endParaRPr>
          </a:p>
        </p:txBody>
      </p:sp>
      <p:pic>
        <p:nvPicPr>
          <p:cNvPr id="17" name="Alexandre Desplat - Alan Turing's Legacy (《模仿游戏》电影插曲).mp3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79128" y="55088"/>
            <a:ext cx="503267" cy="37745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63d0f703918fa0ecec5b1b2b279759ee3d6ddb7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71604" y="1357298"/>
            <a:ext cx="73581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rgbClr val="00B0F0"/>
                </a:solidFill>
                <a:latin typeface="Shonar Bangla" pitchFamily="34" charset="0"/>
                <a:cs typeface="Shonar Bangla" pitchFamily="34" charset="0"/>
              </a:rPr>
              <a:t>   </a:t>
            </a:r>
            <a:r>
              <a:rPr lang="en-US" altLang="zh-CN" sz="4800" b="1" dirty="0" smtClean="0">
                <a:solidFill>
                  <a:srgbClr val="00B0F0"/>
                </a:solidFill>
                <a:latin typeface="Shonar Bangla" pitchFamily="34" charset="0"/>
                <a:cs typeface="Shonar Bangla" pitchFamily="34" charset="0"/>
              </a:rPr>
              <a:t>Pay tribute to Alan</a:t>
            </a:r>
            <a:endParaRPr lang="zh-CN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642918"/>
            <a:ext cx="6840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Shonar Bangla" pitchFamily="34" charset="0"/>
                <a:cs typeface="Shonar Bangla" pitchFamily="34" charset="0"/>
              </a:rPr>
              <a:t>    Turing , the decryption master, eventually lose to his inner mystery . Was he a criminal? Was he a hero? We can't judge . But his life is really unspeakable.</a:t>
            </a:r>
            <a:endParaRPr lang="zh-CN" altLang="en-US" sz="40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63d0f703918fa0ecec5b1b2b279759ee3d6ddb7c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内容占位符 6" descr="QQ图片2015073013590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935072" y="1412776"/>
            <a:ext cx="3413021" cy="4525963"/>
          </a:xfrm>
        </p:spPr>
      </p:pic>
      <p:sp>
        <p:nvSpPr>
          <p:cNvPr id="6" name="矩形 5"/>
          <p:cNvSpPr/>
          <p:nvPr/>
        </p:nvSpPr>
        <p:spPr>
          <a:xfrm>
            <a:off x="179512" y="188640"/>
            <a:ext cx="58737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Comic Sans MS" pitchFamily="66" charset="0"/>
                <a:ea typeface="黑体" pitchFamily="49" charset="-122"/>
              </a:rPr>
              <a:t>One more thing......</a:t>
            </a:r>
            <a:endParaRPr lang="zh-CN" altLang="en-US" sz="4400" b="1" dirty="0">
              <a:solidFill>
                <a:schemeClr val="bg1"/>
              </a:solidFill>
              <a:latin typeface="Comic Sans MS" pitchFamily="66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242</Words>
  <Application>Microsoft Office PowerPoint</Application>
  <PresentationFormat>全屏显示(4:3)</PresentationFormat>
  <Paragraphs>33</Paragraphs>
  <Slides>6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 User</cp:lastModifiedBy>
  <cp:revision>43</cp:revision>
  <dcterms:created xsi:type="dcterms:W3CDTF">2015-09-13T03:38:21Z</dcterms:created>
  <dcterms:modified xsi:type="dcterms:W3CDTF">2015-10-09T23:52:40Z</dcterms:modified>
</cp:coreProperties>
</file>