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7223" y="654773"/>
            <a:ext cx="9001462" cy="2387600"/>
          </a:xfrm>
        </p:spPr>
        <p:txBody>
          <a:bodyPr/>
          <a:lstStyle/>
          <a:p>
            <a:r>
              <a:rPr lang="en-US" altLang="zh-CN" dirty="0" smtClean="0"/>
              <a:t>Unit one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6909" y="3300701"/>
            <a:ext cx="10048010" cy="1655762"/>
          </a:xfrm>
        </p:spPr>
        <p:txBody>
          <a:bodyPr>
            <a:noAutofit/>
          </a:bodyPr>
          <a:lstStyle/>
          <a:p>
            <a:r>
              <a:rPr lang="en-US" altLang="zh-CN" sz="72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language points</a:t>
            </a:r>
            <a:endParaRPr lang="zh-CN" altLang="en-US" sz="7200" b="1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557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065" y="-252845"/>
            <a:ext cx="10353761" cy="1326321"/>
          </a:xfrm>
        </p:spPr>
        <p:txBody>
          <a:bodyPr/>
          <a:lstStyle/>
          <a:p>
            <a:r>
              <a:rPr lang="en-US" altLang="zh-CN" dirty="0" smtClean="0"/>
              <a:t>Outgoing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1" y="410315"/>
            <a:ext cx="11762508" cy="20603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She’s outgoing and </a:t>
            </a:r>
            <a:r>
              <a:rPr lang="en-US" altLang="zh-CN" sz="3200" u="sng" dirty="0" smtClean="0"/>
              <a:t>a good mixer </a:t>
            </a:r>
          </a:p>
          <a:p>
            <a:r>
              <a:rPr lang="en-US" altLang="zh-CN" sz="3200" u="sng" dirty="0">
                <a:effectLst/>
              </a:rPr>
              <a:t>someone who is social enjoys meeting and talking to other </a:t>
            </a:r>
            <a:r>
              <a:rPr lang="en-US" altLang="zh-CN" sz="3200" u="sng" dirty="0" smtClean="0">
                <a:effectLst/>
              </a:rPr>
              <a:t>people</a:t>
            </a:r>
            <a:endParaRPr lang="en-US" altLang="zh-CN" sz="3200" u="sng" dirty="0">
              <a:effectLst/>
            </a:endParaRPr>
          </a:p>
          <a:p>
            <a:r>
              <a:rPr lang="en-US" altLang="zh-CN" sz="3200" dirty="0" smtClean="0">
                <a:effectLst/>
              </a:rPr>
              <a:t>soft-feeling </a:t>
            </a:r>
          </a:p>
          <a:p>
            <a:r>
              <a:rPr lang="en-US" altLang="zh-CN" sz="3200" dirty="0" smtClean="0">
                <a:effectLst/>
              </a:rPr>
              <a:t>Nice/good-looking</a:t>
            </a:r>
          </a:p>
          <a:p>
            <a:r>
              <a:rPr lang="en-US" altLang="zh-CN" sz="3200" dirty="0" smtClean="0">
                <a:effectLst/>
              </a:rPr>
              <a:t>Easy-going </a:t>
            </a:r>
          </a:p>
          <a:p>
            <a:r>
              <a:rPr lang="en-US" altLang="zh-CN" sz="3200" dirty="0" smtClean="0">
                <a:effectLst/>
              </a:rPr>
              <a:t>Fine-sounding </a:t>
            </a:r>
          </a:p>
          <a:p>
            <a:r>
              <a:rPr lang="en-US" altLang="zh-CN" sz="3200" dirty="0" smtClean="0">
                <a:effectLst/>
              </a:rPr>
              <a:t>Far-reaching</a:t>
            </a:r>
          </a:p>
          <a:p>
            <a:r>
              <a:rPr lang="en-US" altLang="zh-CN" sz="3200" dirty="0" smtClean="0">
                <a:effectLst/>
              </a:rPr>
              <a:t>Peace- loving / Painstaking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717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668" y="0"/>
            <a:ext cx="10353761" cy="1326321"/>
          </a:xfrm>
        </p:spPr>
        <p:txBody>
          <a:bodyPr/>
          <a:lstStyle/>
          <a:p>
            <a:r>
              <a:rPr lang="en-US" altLang="zh-CN" dirty="0">
                <a:effectLst/>
              </a:rPr>
              <a:t>out of breath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49" y="859546"/>
            <a:ext cx="11524124" cy="3695136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effectLst/>
              </a:rPr>
              <a:t>hold </a:t>
            </a:r>
            <a:r>
              <a:rPr lang="en-US" altLang="zh-CN" sz="3600" b="1" dirty="0">
                <a:effectLst/>
              </a:rPr>
              <a:t>one’s breath</a:t>
            </a:r>
            <a:endParaRPr lang="zh-CN" altLang="zh-CN" sz="3600" dirty="0">
              <a:effectLst/>
            </a:endParaRPr>
          </a:p>
          <a:p>
            <a:r>
              <a:rPr lang="en-US" altLang="zh-CN" sz="3600" b="1" dirty="0">
                <a:effectLst/>
              </a:rPr>
              <a:t>take a deep breath </a:t>
            </a:r>
            <a:endParaRPr lang="zh-CN" altLang="zh-CN" sz="3600" dirty="0">
              <a:effectLst/>
            </a:endParaRPr>
          </a:p>
          <a:p>
            <a:r>
              <a:rPr lang="en-US" altLang="zh-CN" sz="3600" b="1" dirty="0">
                <a:effectLst/>
              </a:rPr>
              <a:t>out of control </a:t>
            </a:r>
            <a:endParaRPr lang="zh-CN" altLang="zh-CN" sz="3600" dirty="0">
              <a:effectLst/>
            </a:endParaRPr>
          </a:p>
          <a:p>
            <a:r>
              <a:rPr lang="en-US" altLang="zh-CN" sz="3600" b="1" dirty="0">
                <a:effectLst/>
              </a:rPr>
              <a:t>out of sight </a:t>
            </a:r>
            <a:endParaRPr lang="zh-CN" altLang="zh-CN" sz="3600" dirty="0">
              <a:effectLst/>
            </a:endParaRPr>
          </a:p>
          <a:p>
            <a:r>
              <a:rPr lang="en-US" altLang="zh-CN" sz="3600" b="1" dirty="0">
                <a:effectLst/>
              </a:rPr>
              <a:t>out of order </a:t>
            </a:r>
            <a:endParaRPr lang="zh-CN" altLang="zh-CN" sz="3600" dirty="0">
              <a:effectLst/>
            </a:endParaRPr>
          </a:p>
          <a:p>
            <a:r>
              <a:rPr lang="en-US" altLang="zh-CN" sz="3600" b="1" dirty="0">
                <a:effectLst/>
              </a:rPr>
              <a:t>out of reach </a:t>
            </a:r>
            <a:endParaRPr lang="en-US" altLang="zh-CN" sz="3600" b="1" dirty="0" smtClean="0">
              <a:effectLst/>
            </a:endParaRPr>
          </a:p>
          <a:p>
            <a:r>
              <a:rPr lang="en-US" altLang="zh-CN" sz="3600" b="1" dirty="0">
                <a:effectLst/>
              </a:rPr>
              <a:t>1) To frighten his classmate, the boy held his breath and jumped out suddenly. </a:t>
            </a:r>
            <a:endParaRPr lang="zh-CN" altLang="zh-CN" sz="3600" dirty="0">
              <a:effectLst/>
            </a:endParaRPr>
          </a:p>
          <a:p>
            <a:endParaRPr lang="zh-CN" altLang="zh-CN" sz="3600" dirty="0">
              <a:effectLst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350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40" y="769743"/>
            <a:ext cx="11305309" cy="1326321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As + adj. +(a/</a:t>
            </a:r>
            <a:r>
              <a:rPr lang="en-US" altLang="zh-CN" sz="4800" dirty="0" err="1" smtClean="0"/>
              <a:t>an+n</a:t>
            </a:r>
            <a:r>
              <a:rPr lang="en-US" altLang="zh-CN" sz="4800" dirty="0" smtClean="0"/>
              <a:t>.) + as …          </a:t>
            </a:r>
            <a:br>
              <a:rPr lang="en-US" altLang="zh-CN" sz="4800" dirty="0" smtClean="0"/>
            </a:br>
            <a:r>
              <a:rPr lang="zh-CN" altLang="en-US" sz="5400" dirty="0" smtClean="0"/>
              <a:t>和</a:t>
            </a:r>
            <a:r>
              <a:rPr lang="en-US" altLang="zh-CN" sz="5400" dirty="0" smtClean="0"/>
              <a:t>……</a:t>
            </a:r>
            <a:r>
              <a:rPr lang="zh-CN" altLang="en-US" sz="5400" dirty="0" smtClean="0"/>
              <a:t>一样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440" y="2719520"/>
            <a:ext cx="11191009" cy="369513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Be as good a singer as her mother</a:t>
            </a:r>
          </a:p>
          <a:p>
            <a:r>
              <a:rPr lang="en-US" altLang="zh-CN" sz="4000" dirty="0" smtClean="0"/>
              <a:t>Be as important a transportation as plane </a:t>
            </a:r>
            <a:r>
              <a:rPr lang="en-US" altLang="zh-CN" sz="4000" dirty="0"/>
              <a:t> </a:t>
            </a:r>
            <a:endParaRPr lang="en-US" altLang="zh-CN" sz="4000" dirty="0" smtClean="0"/>
          </a:p>
          <a:p>
            <a:r>
              <a:rPr lang="en-US" altLang="zh-CN" sz="4000" dirty="0" smtClean="0"/>
              <a:t>Live as rich and full a life as you do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6020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885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Disability   &amp;   inability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8854" y="1326321"/>
            <a:ext cx="10353762" cy="4974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/>
              <a:t>A disability pension </a:t>
            </a:r>
          </a:p>
          <a:p>
            <a:r>
              <a:rPr lang="en-US" altLang="zh-CN" sz="2800" dirty="0" smtClean="0"/>
              <a:t>Have a disability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Have an inability to work alone</a:t>
            </a:r>
          </a:p>
          <a:p>
            <a:r>
              <a:rPr lang="en-US" altLang="zh-CN" sz="2800" dirty="0" smtClean="0"/>
              <a:t>One’s inability to do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. 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Enable sb. to do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The disabled </a:t>
            </a:r>
          </a:p>
          <a:p>
            <a:r>
              <a:rPr lang="en-US" altLang="zh-CN" sz="2800" dirty="0" smtClean="0"/>
              <a:t>Be unable to do </a:t>
            </a:r>
            <a:r>
              <a:rPr lang="en-US" altLang="zh-CN" sz="2800" dirty="0" err="1" smtClean="0"/>
              <a:t>sth</a:t>
            </a:r>
            <a:r>
              <a:rPr lang="en-US" altLang="zh-CN" sz="2800" dirty="0" smtClean="0"/>
              <a:t>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449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2273" y="492642"/>
            <a:ext cx="12482622" cy="1326321"/>
          </a:xfrm>
        </p:spPr>
        <p:txBody>
          <a:bodyPr>
            <a:noAutofit/>
          </a:bodyPr>
          <a:lstStyle/>
          <a:p>
            <a:r>
              <a:rPr lang="en-US" altLang="zh-CN" sz="4000" i="1" dirty="0" smtClean="0"/>
              <a:t>Make/think/find/feel</a:t>
            </a:r>
            <a:br>
              <a:rPr lang="en-US" altLang="zh-CN" sz="4000" i="1" dirty="0" smtClean="0"/>
            </a:br>
            <a:r>
              <a:rPr lang="en-US" altLang="zh-CN" sz="4000" i="1" dirty="0" smtClean="0"/>
              <a:t>/consider/suppose</a:t>
            </a:r>
            <a:r>
              <a:rPr lang="en-US" altLang="zh-CN" sz="4000" dirty="0" smtClean="0"/>
              <a:t>  </a:t>
            </a:r>
            <a:br>
              <a:rPr lang="en-US" altLang="zh-CN" sz="4000" dirty="0" smtClean="0"/>
            </a:br>
            <a:r>
              <a:rPr lang="en-US" altLang="zh-CN" sz="4000" u="sng" dirty="0" smtClean="0">
                <a:solidFill>
                  <a:schemeClr val="accent5"/>
                </a:solidFill>
              </a:rPr>
              <a:t>+ it </a:t>
            </a:r>
            <a:r>
              <a:rPr lang="en-US" altLang="zh-CN" sz="4000" dirty="0" smtClean="0"/>
              <a:t>+ adj./n. + </a:t>
            </a:r>
            <a:r>
              <a:rPr lang="en-US" altLang="zh-CN" sz="4000" u="sng" dirty="0" smtClean="0">
                <a:solidFill>
                  <a:srgbClr val="FF0000"/>
                </a:solidFill>
              </a:rPr>
              <a:t>to do …</a:t>
            </a:r>
            <a:endParaRPr lang="zh-CN" altLang="en-US" sz="4000" u="sng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48" y="2456917"/>
            <a:ext cx="10845814" cy="3695136"/>
          </a:xfrm>
        </p:spPr>
        <p:txBody>
          <a:bodyPr>
            <a:normAutofit fontScale="92500"/>
          </a:bodyPr>
          <a:lstStyle/>
          <a:p>
            <a:r>
              <a:rPr lang="en-US" altLang="zh-CN" sz="3600" b="1" u="sng" dirty="0" smtClean="0"/>
              <a:t>Make</a:t>
            </a:r>
            <a:r>
              <a:rPr lang="en-US" altLang="zh-CN" sz="3600" b="1" dirty="0" smtClean="0"/>
              <a:t> </a:t>
            </a:r>
            <a:r>
              <a:rPr lang="en-US" altLang="zh-CN" sz="3600" b="1" dirty="0" smtClean="0">
                <a:solidFill>
                  <a:schemeClr val="accent5"/>
                </a:solidFill>
              </a:rPr>
              <a:t>it </a:t>
            </a:r>
            <a:r>
              <a:rPr lang="en-US" altLang="zh-CN" sz="3600" b="1" dirty="0" smtClean="0"/>
              <a:t>difficult for them </a:t>
            </a:r>
            <a:r>
              <a:rPr lang="en-US" altLang="zh-CN" sz="3600" b="1" dirty="0" smtClean="0">
                <a:solidFill>
                  <a:schemeClr val="accent5"/>
                </a:solidFill>
              </a:rPr>
              <a:t>to jump</a:t>
            </a:r>
          </a:p>
          <a:p>
            <a:r>
              <a:rPr lang="en-US" altLang="zh-CN" sz="3600" b="1" u="sng" dirty="0" smtClean="0"/>
              <a:t>Find</a:t>
            </a:r>
            <a:r>
              <a:rPr lang="en-US" altLang="zh-CN" sz="3600" b="1" dirty="0" smtClean="0"/>
              <a:t> </a:t>
            </a:r>
            <a:r>
              <a:rPr lang="en-US" altLang="zh-CN" sz="3600" b="1" dirty="0" smtClean="0">
                <a:solidFill>
                  <a:schemeClr val="accent5"/>
                </a:solidFill>
              </a:rPr>
              <a:t>it</a:t>
            </a:r>
            <a:r>
              <a:rPr lang="en-US" altLang="zh-CN" sz="3600" b="1" dirty="0" smtClean="0"/>
              <a:t> worthwhile </a:t>
            </a:r>
            <a:r>
              <a:rPr lang="en-US" altLang="zh-CN" sz="3600" b="1" dirty="0" smtClean="0">
                <a:solidFill>
                  <a:schemeClr val="accent5"/>
                </a:solidFill>
              </a:rPr>
              <a:t>to look after my pets </a:t>
            </a:r>
            <a:endParaRPr lang="en-US" altLang="zh-CN" sz="3600" b="1" dirty="0"/>
          </a:p>
          <a:p>
            <a:r>
              <a:rPr lang="en-US" altLang="zh-CN" sz="3600" b="1" u="sng" dirty="0"/>
              <a:t>Make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chemeClr val="accent5"/>
                </a:solidFill>
              </a:rPr>
              <a:t>it</a:t>
            </a:r>
            <a:r>
              <a:rPr lang="en-US" altLang="zh-CN" sz="3600" b="1" dirty="0"/>
              <a:t> a rule </a:t>
            </a:r>
            <a:r>
              <a:rPr lang="en-US" altLang="zh-CN" sz="3600" b="1" dirty="0">
                <a:solidFill>
                  <a:schemeClr val="accent5"/>
                </a:solidFill>
              </a:rPr>
              <a:t>to go shopping once a </a:t>
            </a:r>
            <a:r>
              <a:rPr lang="en-US" altLang="zh-CN" sz="3600" b="1" dirty="0" smtClean="0">
                <a:solidFill>
                  <a:schemeClr val="accent5"/>
                </a:solidFill>
              </a:rPr>
              <a:t>week</a:t>
            </a:r>
            <a:endParaRPr lang="en-US" altLang="zh-CN" sz="3600" b="1" dirty="0"/>
          </a:p>
          <a:p>
            <a:r>
              <a:rPr lang="en-US" altLang="zh-CN" sz="3600" b="1" u="sng" dirty="0"/>
              <a:t>Feel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chemeClr val="accent5"/>
                </a:solidFill>
              </a:rPr>
              <a:t>it</a:t>
            </a:r>
            <a:r>
              <a:rPr lang="en-US" altLang="zh-CN" sz="3600" b="1" dirty="0"/>
              <a:t> difficult </a:t>
            </a:r>
            <a:r>
              <a:rPr lang="en-US" altLang="zh-CN" sz="3600" b="1" dirty="0">
                <a:solidFill>
                  <a:schemeClr val="accent5"/>
                </a:solidFill>
              </a:rPr>
              <a:t>to understand the </a:t>
            </a:r>
            <a:r>
              <a:rPr lang="en-US" altLang="zh-CN" sz="3600" b="1" dirty="0" smtClean="0">
                <a:solidFill>
                  <a:schemeClr val="accent5"/>
                </a:solidFill>
              </a:rPr>
              <a:t>Special </a:t>
            </a:r>
            <a:r>
              <a:rPr lang="en-US" altLang="zh-CN" sz="3600" b="1" dirty="0">
                <a:solidFill>
                  <a:schemeClr val="accent5"/>
                </a:solidFill>
              </a:rPr>
              <a:t>English </a:t>
            </a:r>
            <a:endParaRPr lang="en-US" altLang="zh-CN" sz="3600" b="1" dirty="0" smtClean="0">
              <a:solidFill>
                <a:schemeClr val="accent5"/>
              </a:solidFill>
            </a:endParaRPr>
          </a:p>
          <a:p>
            <a:r>
              <a:rPr lang="en-US" altLang="zh-CN" sz="3600" b="1" u="sng" dirty="0"/>
              <a:t>Think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chemeClr val="accent5"/>
                </a:solidFill>
              </a:rPr>
              <a:t>it</a:t>
            </a:r>
            <a:r>
              <a:rPr lang="en-US" altLang="zh-CN" sz="3600" b="1" dirty="0"/>
              <a:t> best for you </a:t>
            </a:r>
            <a:r>
              <a:rPr lang="en-US" altLang="zh-CN" sz="3600" b="1" dirty="0">
                <a:solidFill>
                  <a:schemeClr val="accent5"/>
                </a:solidFill>
              </a:rPr>
              <a:t>to stay </a:t>
            </a:r>
            <a:r>
              <a:rPr lang="en-US" altLang="zh-CN" sz="3600" b="1" dirty="0" smtClean="0">
                <a:solidFill>
                  <a:schemeClr val="accent5"/>
                </a:solidFill>
              </a:rPr>
              <a:t>here</a:t>
            </a:r>
          </a:p>
          <a:p>
            <a:endParaRPr lang="en-US" altLang="zh-CN" sz="3600" b="1" dirty="0" smtClean="0">
              <a:solidFill>
                <a:schemeClr val="accent5"/>
              </a:solidFill>
            </a:endParaRPr>
          </a:p>
          <a:p>
            <a:endParaRPr lang="en-US" altLang="zh-CN" sz="3600" b="1" dirty="0">
              <a:solidFill>
                <a:schemeClr val="accent5"/>
              </a:solidFill>
            </a:endParaRPr>
          </a:p>
          <a:p>
            <a:endParaRPr lang="en-US" altLang="zh-CN" sz="3600" b="1" dirty="0" smtClean="0">
              <a:solidFill>
                <a:schemeClr val="accent5"/>
              </a:solidFill>
            </a:endParaRPr>
          </a:p>
          <a:p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5410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9743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Ambition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65" y="2213022"/>
            <a:ext cx="11632019" cy="369513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Be filled with ambition</a:t>
            </a:r>
          </a:p>
          <a:p>
            <a:r>
              <a:rPr lang="en-US" altLang="zh-CN" sz="3600" dirty="0" smtClean="0"/>
              <a:t>Her ambition is to become an artist. </a:t>
            </a:r>
          </a:p>
          <a:p>
            <a:r>
              <a:rPr lang="en-US" altLang="zh-CN" sz="3600" dirty="0" smtClean="0"/>
              <a:t>Ambitious    adj. </a:t>
            </a:r>
          </a:p>
          <a:p>
            <a:r>
              <a:rPr lang="en-US" altLang="zh-CN" sz="3600" dirty="0" smtClean="0"/>
              <a:t>Be ambitious for/ after fame/money/knowledge 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304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Dictation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193" y="2407792"/>
            <a:ext cx="11949545" cy="2174599"/>
          </a:xfrm>
        </p:spPr>
        <p:txBody>
          <a:bodyPr numCol="2">
            <a:noAutofit/>
          </a:bodyPr>
          <a:lstStyle/>
          <a:p>
            <a:r>
              <a:rPr lang="en-US" altLang="zh-CN" sz="3200" dirty="0" smtClean="0"/>
              <a:t>The dictation of the lyrics </a:t>
            </a:r>
          </a:p>
          <a:p>
            <a:r>
              <a:rPr lang="en-US" altLang="zh-CN" sz="3200" dirty="0" smtClean="0"/>
              <a:t>Give sb. two French dictations </a:t>
            </a:r>
          </a:p>
          <a:p>
            <a:r>
              <a:rPr lang="en-US" altLang="zh-CN" sz="3200" dirty="0" smtClean="0"/>
              <a:t>Dictation speed</a:t>
            </a:r>
          </a:p>
          <a:p>
            <a:r>
              <a:rPr lang="en-US" altLang="zh-CN" sz="3200" dirty="0" smtClean="0"/>
              <a:t>Take a dictation 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Dictator /Dictatress </a:t>
            </a:r>
          </a:p>
          <a:p>
            <a:r>
              <a:rPr lang="en-US" altLang="zh-CN" sz="3200" dirty="0" smtClean="0"/>
              <a:t>Waiter / waitress</a:t>
            </a:r>
          </a:p>
          <a:p>
            <a:r>
              <a:rPr lang="en-US" altLang="zh-CN" sz="3200" dirty="0" smtClean="0"/>
              <a:t>Actor/ actress</a:t>
            </a:r>
          </a:p>
          <a:p>
            <a:r>
              <a:rPr lang="en-US" altLang="zh-CN" sz="3200" dirty="0" smtClean="0"/>
              <a:t>Host/ hostess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6953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495" y="1811230"/>
            <a:ext cx="10353762" cy="3695136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At the headmaster’s entry everyone fell silent. </a:t>
            </a:r>
          </a:p>
          <a:p>
            <a:r>
              <a:rPr lang="en-US" altLang="zh-CN" sz="2800" dirty="0" smtClean="0"/>
              <a:t>That sign says “No Entry!”.</a:t>
            </a:r>
          </a:p>
          <a:p>
            <a:r>
              <a:rPr lang="en-US" altLang="zh-CN" sz="2800" dirty="0" smtClean="0"/>
              <a:t>At the entry to the bridge stand two imposing pillars.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Enter </a:t>
            </a:r>
          </a:p>
          <a:p>
            <a:r>
              <a:rPr lang="en-US" altLang="zh-CN" sz="2800" dirty="0" smtClean="0"/>
              <a:t>Entrance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98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22" y="90055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Benefit 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1416376"/>
            <a:ext cx="11835245" cy="432551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        The rapid development of science benefits/ is beneficial to / is of benefit to the whole world.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   benefit from/ by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   Give up smoking for the benefit of your health </a:t>
            </a:r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542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339437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In other words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817" y="1665758"/>
            <a:ext cx="11984183" cy="369513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In a word                       all in all          in general           Generally speaking </a:t>
            </a:r>
          </a:p>
          <a:p>
            <a:r>
              <a:rPr lang="en-US" altLang="zh-CN" sz="2400" dirty="0" smtClean="0"/>
              <a:t>In so many words           </a:t>
            </a:r>
            <a:r>
              <a:rPr lang="en-US" altLang="zh-CN" sz="2400" dirty="0"/>
              <a:t>F</a:t>
            </a:r>
            <a:r>
              <a:rPr lang="en-US" altLang="zh-CN" sz="2400" dirty="0" smtClean="0"/>
              <a:t>rankly speaking   </a:t>
            </a:r>
          </a:p>
          <a:p>
            <a:r>
              <a:rPr lang="en-US" altLang="zh-CN" sz="2400" dirty="0" smtClean="0"/>
              <a:t>Have a word with </a:t>
            </a:r>
            <a:r>
              <a:rPr lang="en-US" altLang="zh-CN" sz="2400" dirty="0" err="1" smtClean="0"/>
              <a:t>sb</a:t>
            </a:r>
            <a:r>
              <a:rPr lang="en-US" altLang="zh-CN" sz="2400" dirty="0" smtClean="0"/>
              <a:t>       have a talk with </a:t>
            </a:r>
            <a:r>
              <a:rPr lang="en-US" altLang="zh-CN" sz="2400" dirty="0" err="1" smtClean="0"/>
              <a:t>sb</a:t>
            </a:r>
            <a:r>
              <a:rPr lang="en-US" altLang="zh-CN" sz="2400" dirty="0" smtClean="0"/>
              <a:t>           </a:t>
            </a:r>
          </a:p>
          <a:p>
            <a:r>
              <a:rPr lang="en-US" altLang="zh-CN" sz="2400" dirty="0" smtClean="0"/>
              <a:t>Have words  with </a:t>
            </a:r>
            <a:r>
              <a:rPr lang="en-US" altLang="zh-CN" sz="2400" dirty="0" err="1" smtClean="0"/>
              <a:t>sb</a:t>
            </a:r>
            <a:r>
              <a:rPr lang="en-US" altLang="zh-CN" sz="2400" dirty="0" smtClean="0"/>
              <a:t>       quarrel with </a:t>
            </a:r>
            <a:r>
              <a:rPr lang="en-US" altLang="zh-CN" sz="2400" dirty="0" err="1" smtClean="0"/>
              <a:t>sb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In one’s own word          let me explain this in my way </a:t>
            </a:r>
          </a:p>
          <a:p>
            <a:r>
              <a:rPr lang="en-US" altLang="zh-CN" sz="2400" dirty="0" smtClean="0"/>
              <a:t>Keep one’s word             keep one’s promise </a:t>
            </a:r>
          </a:p>
          <a:p>
            <a:r>
              <a:rPr lang="en-US" altLang="zh-CN" sz="2400" dirty="0" smtClean="0"/>
              <a:t>Send word                       leave a message for </a:t>
            </a:r>
            <a:r>
              <a:rPr lang="en-US" altLang="zh-CN" sz="2400" dirty="0" err="1" smtClean="0"/>
              <a:t>sb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Word for word                </a:t>
            </a:r>
            <a:r>
              <a:rPr lang="en-US" altLang="zh-CN" sz="2400" dirty="0" err="1" smtClean="0"/>
              <a:t>word</a:t>
            </a:r>
            <a:r>
              <a:rPr lang="en-US" altLang="zh-CN" sz="2400" dirty="0" smtClean="0"/>
              <a:t> by word </a:t>
            </a:r>
          </a:p>
          <a:p>
            <a:r>
              <a:rPr lang="en-US" altLang="zh-CN" sz="2400" dirty="0" smtClean="0"/>
              <a:t>In words                          verbally </a:t>
            </a:r>
          </a:p>
        </p:txBody>
      </p:sp>
    </p:spTree>
    <p:extLst>
      <p:ext uri="{BB962C8B-B14F-4D97-AF65-F5344CB8AC3E}">
        <p14:creationId xmlns:p14="http://schemas.microsoft.com/office/powerpoint/2010/main" val="343925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122</TotalTime>
  <Words>370</Words>
  <Application>Microsoft Office PowerPoint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Rockwell</vt:lpstr>
      <vt:lpstr>宋体</vt:lpstr>
      <vt:lpstr>Arial</vt:lpstr>
      <vt:lpstr>Bookman Old Style</vt:lpstr>
      <vt:lpstr>Damask</vt:lpstr>
      <vt:lpstr>Unit one</vt:lpstr>
      <vt:lpstr>As + adj. +(a/an+n.) + as …           和……一样</vt:lpstr>
      <vt:lpstr>Disability   &amp;   inability </vt:lpstr>
      <vt:lpstr>Make/think/find/feel /consider/suppose   + it + adj./n. + to do …</vt:lpstr>
      <vt:lpstr>Ambition </vt:lpstr>
      <vt:lpstr>Dictation </vt:lpstr>
      <vt:lpstr>Entry</vt:lpstr>
      <vt:lpstr>Benefit </vt:lpstr>
      <vt:lpstr>In other words </vt:lpstr>
      <vt:lpstr>Outgoing </vt:lpstr>
      <vt:lpstr>out of breath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one</dc:title>
  <dc:creator>USER</dc:creator>
  <cp:lastModifiedBy>USER</cp:lastModifiedBy>
  <cp:revision>9</cp:revision>
  <dcterms:created xsi:type="dcterms:W3CDTF">2017-03-07T00:30:55Z</dcterms:created>
  <dcterms:modified xsi:type="dcterms:W3CDTF">2017-03-07T02:33:09Z</dcterms:modified>
</cp:coreProperties>
</file>