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99CC"/>
    <a:srgbClr val="66FF66"/>
    <a:srgbClr val="800000"/>
    <a:srgbClr val="993366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987" autoAdjust="0"/>
  </p:normalViewPr>
  <p:slideViewPr>
    <p:cSldViewPr>
      <p:cViewPr varScale="1">
        <p:scale>
          <a:sx n="73" d="100"/>
          <a:sy n="73" d="100"/>
        </p:scale>
        <p:origin x="-77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654F3-A5B5-48A6-8231-15C350CFE1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85D33-C946-4CD9-985E-8D4A7E575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2130-2967-4A73-A4CF-EAD4BCC8A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AA511-6F25-441D-85C7-C67AAB33D2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708A-03BE-42EA-B36B-CE9E1BB64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1AFB-5E72-44F3-869B-D49B285D2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AFB6E-0326-4671-AA76-02392F548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168F-9609-4750-8578-86E4C054A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1C7DF-EB6D-4AC2-949D-E26DC903D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3AA3-B7FE-4580-A15D-D28A71D60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E8BDE-C6BC-47E5-9F06-2DC47BC26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>
              <a:defRPr/>
            </a:pPr>
            <a:fld id="{07A87E36-41BC-4E45-AD0D-B2247723E7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t2.gstatic.com/images?q=tbn:ANd9GcQLLVIG4MXy4wMs5XFCEFaPdOQYOhkFyJZ1S0gK3jL0nzhmbn90"/>
          <p:cNvPicPr>
            <a:picLocks noChangeAspect="1" noChangeArrowheads="1"/>
          </p:cNvPicPr>
          <p:nvPr/>
        </p:nvPicPr>
        <p:blipFill>
          <a:blip r:embed="rId2" cstate="print"/>
          <a:srcRect r="5455" b="11852"/>
          <a:stretch>
            <a:fillRect/>
          </a:stretch>
        </p:blipFill>
        <p:spPr bwMode="auto">
          <a:xfrm>
            <a:off x="214282" y="285728"/>
            <a:ext cx="3714776" cy="5000660"/>
          </a:xfrm>
          <a:prstGeom prst="rect">
            <a:avLst/>
          </a:prstGeom>
          <a:noFill/>
        </p:spPr>
      </p:pic>
      <p:pic>
        <p:nvPicPr>
          <p:cNvPr id="5" name="Picture 8" descr="http://lh4.ggpht.com/_BWgMh9a4FhM/SbF-2ZPtTUI/AAAAAAAAAEY/bdgjtNU7NxM/s512/qh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43050"/>
            <a:ext cx="3143272" cy="326441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71472" y="5467665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青蒿素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拯救数百万人生命，使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亿多人受益的“中国神药”，</a:t>
            </a:r>
            <a:r>
              <a:rPr lang="zh-CN" altLang="en-US" dirty="0" smtClean="0">
                <a:solidFill>
                  <a:srgbClr val="000000"/>
                </a:solidFill>
              </a:rPr>
              <a:t>屠呦呦</a:t>
            </a:r>
            <a:r>
              <a:rPr lang="zh-CN" altLang="en-US" dirty="0" smtClean="0"/>
              <a:t>发明用乙醚提取青蒿素。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6248" y="11247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屠呦呦曾</a:t>
            </a:r>
            <a:r>
              <a:rPr lang="zh-CN" altLang="en-US" smtClean="0"/>
              <a:t>获得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年度拉斯克临床医学奖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6248" y="212447"/>
            <a:ext cx="460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中国科学家屠呦呦</a:t>
            </a:r>
            <a:r>
              <a:rPr lang="zh-CN" altLang="en-US" dirty="0" smtClean="0"/>
              <a:t>获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年诺贝尔生理学或医学奖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360edu.com/tongbu/gaoer/8916/g2hxj916.files/image017.g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971654"/>
            <a:ext cx="785818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"/>
          <p:cNvGrpSpPr/>
          <p:nvPr/>
        </p:nvGrpSpPr>
        <p:grpSpPr>
          <a:xfrm>
            <a:off x="500034" y="4942871"/>
            <a:ext cx="7786742" cy="1415087"/>
            <a:chOff x="500034" y="4471259"/>
            <a:chExt cx="7786742" cy="1415087"/>
          </a:xfrm>
        </p:grpSpPr>
        <p:sp>
          <p:nvSpPr>
            <p:cNvPr id="48129" name="Rectangle 1"/>
            <p:cNvSpPr>
              <a:spLocks noChangeArrowheads="1"/>
            </p:cNvSpPr>
            <p:nvPr/>
          </p:nvSpPr>
          <p:spPr bwMode="auto">
            <a:xfrm>
              <a:off x="500034" y="4471259"/>
              <a:ext cx="7786742" cy="746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3200" b="1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总产率＝</a:t>
              </a:r>
              <a:r>
                <a:rPr kumimoji="1" lang="en-US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93.0%×81.7%×90.0%×85.6%</a:t>
              </a:r>
              <a:endParaRPr kumimoji="1" lang="en-US" altLang="zh-CN" sz="7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1318" y="5301571"/>
              <a:ext cx="16321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Calibri" pitchFamily="34" charset="0"/>
                  <a:cs typeface="Times New Roman" pitchFamily="18" charset="0"/>
                </a:rPr>
                <a:t>=58.54%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71472" y="428604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Calibri" pitchFamily="34" charset="0"/>
                <a:cs typeface="Times New Roman" pitchFamily="18" charset="0"/>
              </a:rPr>
              <a:t>产率</a:t>
            </a:r>
            <a:r>
              <a:rPr lang="zh-CN" altLang="en-US" sz="3600" dirty="0" smtClean="0">
                <a:latin typeface="Calibri" pitchFamily="34" charset="0"/>
                <a:cs typeface="Times New Roman" pitchFamily="18" charset="0"/>
              </a:rPr>
              <a:t>的计算</a:t>
            </a:r>
            <a:endParaRPr lang="zh-CN" altLang="en-US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66</Words>
  <Application>Microsoft Office PowerPoint</Application>
  <PresentationFormat>全屏显示(4:3)</PresentationFormat>
  <Paragraphs>6</Paragraphs>
  <Slides>2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177</cp:revision>
  <dcterms:created xsi:type="dcterms:W3CDTF">1601-01-01T00:00:00Z</dcterms:created>
  <dcterms:modified xsi:type="dcterms:W3CDTF">2015-10-06T01:52:50Z</dcterms:modified>
</cp:coreProperties>
</file>