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1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5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8E2A-F8BD-414B-A725-7A003B9DEEDF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79B6-6358-44F8-85ED-822836693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Microsoft_Word_97_-_2003___12.doc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5.doc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18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9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20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oleObject" Target="../embeddings/Microsoft_Word_97_-_2003___23.doc"/><Relationship Id="rId4" Type="http://schemas.openxmlformats.org/officeDocument/2006/relationships/oleObject" Target="../embeddings/Microsoft_Word_97_-_2003___21.doc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Microsoft_Word_97_-_2003___25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0" Type="http://schemas.openxmlformats.org/officeDocument/2006/relationships/oleObject" Target="../embeddings/Microsoft_Word_97_-_2003___26.doc"/><Relationship Id="rId4" Type="http://schemas.openxmlformats.org/officeDocument/2006/relationships/oleObject" Target="../embeddings/Microsoft_Word_97_-_2003___24.doc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Microsoft_Word_97_-_2003___28.doc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Microsoft_Word_97_-_2003___29.doc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Microsoft_Word_97_-_2003___27.doc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31.doc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Microsoft_Word_97_-_2003___32.doc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Microsoft_Word_97_-_2003___30.doc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__34.doc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Microsoft_Word_97_-_2003___35.doc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Microsoft_Word_97_-_2003___33.doc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Microsoft_Word_97_-_2003___37.doc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Microsoft_Word_97_-_2003___38.doc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Microsoft_Word_97_-_2003___36.doc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Microsoft_Word_97_-_2003___41.doc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Microsoft_Word_97_-_2003___39.doc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3.doc"/><Relationship Id="rId3" Type="http://schemas.openxmlformats.org/officeDocument/2006/relationships/image" Target="../media/image1.pn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emf"/><Relationship Id="rId11" Type="http://schemas.openxmlformats.org/officeDocument/2006/relationships/oleObject" Target="../embeddings/Microsoft_Word_97_-_2003___44.doc"/><Relationship Id="rId5" Type="http://schemas.openxmlformats.org/officeDocument/2006/relationships/oleObject" Target="../embeddings/Microsoft_Word_97_-_2003___42.doc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6.doc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png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__45.doc"/><Relationship Id="rId9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8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47.doc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49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__50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2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1.doc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53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5.doc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png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4.doc"/><Relationship Id="rId9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6.doc"/><Relationship Id="rId4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7.doc"/><Relationship Id="rId4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8.doc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59.doc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1.doc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__60.doc"/><Relationship Id="rId9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62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__63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4.doc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6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png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8.doc"/><Relationship Id="rId9" Type="http://schemas.openxmlformats.org/officeDocument/2006/relationships/image" Target="../media/image7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0.doc"/><Relationship Id="rId4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png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__71.doc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3.doc"/><Relationship Id="rId3" Type="http://schemas.openxmlformats.org/officeDocument/2006/relationships/image" Target="../media/image3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72.doc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4.doc"/><Relationship Id="rId4" Type="http://schemas.openxmlformats.org/officeDocument/2006/relationships/oleObject" Target="../embeddings/oleObject7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75.doc"/><Relationship Id="rId4" Type="http://schemas.openxmlformats.org/officeDocument/2006/relationships/oleObject" Target="../embeddings/oleObject7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7.doc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png"/><Relationship Id="rId5" Type="http://schemas.openxmlformats.org/officeDocument/2006/relationships/image" Target="../media/image79.emf"/><Relationship Id="rId4" Type="http://schemas.openxmlformats.org/officeDocument/2006/relationships/oleObject" Target="../embeddings/Microsoft_Word_97_-_2003___76.doc"/><Relationship Id="rId9" Type="http://schemas.openxmlformats.org/officeDocument/2006/relationships/image" Target="../media/image8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png"/><Relationship Id="rId5" Type="http://schemas.openxmlformats.org/officeDocument/2006/relationships/image" Target="../media/image81.emf"/><Relationship Id="rId4" Type="http://schemas.openxmlformats.org/officeDocument/2006/relationships/oleObject" Target="../embeddings/Microsoft_Word_97_-_2003___78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.png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79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80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2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87.emf"/><Relationship Id="rId4" Type="http://schemas.openxmlformats.org/officeDocument/2006/relationships/oleObject" Target="../embeddings/Microsoft_Word_97_-_2003___84.doc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__85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__87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1.emf"/><Relationship Id="rId4" Type="http://schemas.openxmlformats.org/officeDocument/2006/relationships/oleObject" Target="../embeddings/Microsoft_Word_97_-_2003___88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__89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6.doc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9.doc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__11.doc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9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9" y="1049346"/>
          <a:ext cx="782637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5" imgW="8994394" imgH="4069867" progId="Word.Document.8">
                  <p:embed/>
                </p:oleObj>
              </mc:Choice>
              <mc:Fallback>
                <p:oleObj name="Document" r:id="rId5" imgW="8994394" imgH="4069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049346"/>
                        <a:ext cx="7826375" cy="352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14558" y="2938464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8" imgW="7503575" imgH="604815" progId="Word.Document.8">
                  <p:embed/>
                </p:oleObj>
              </mc:Choice>
              <mc:Fallback>
                <p:oleObj name="Document" r:id="rId8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58" y="2938464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00" y="3895760"/>
          <a:ext cx="7302500" cy="4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11" imgW="8301666" imgH="5052002" progId="Word.Document.8">
                  <p:embed/>
                </p:oleObj>
              </mc:Choice>
              <mc:Fallback>
                <p:oleObj name="Document" r:id="rId11" imgW="8301666" imgH="5052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895760"/>
                        <a:ext cx="7302500" cy="446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89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81225" y="1071546"/>
          <a:ext cx="74501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5" imgW="8579146" imgH="3468886" progId="Word.Document.8">
                  <p:embed/>
                </p:oleObj>
              </mc:Choice>
              <mc:Fallback>
                <p:oleObj name="Document" r:id="rId5" imgW="8579146" imgH="34688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1071546"/>
                        <a:ext cx="74501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657500" y="2285993"/>
          <a:ext cx="7010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8" imgW="7509335" imgH="1057346" progId="Word.Document.8">
                  <p:embed/>
                </p:oleObj>
              </mc:Choice>
              <mc:Fallback>
                <p:oleObj name="Document" r:id="rId8" imgW="7509335" imgH="1057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500" y="2285993"/>
                        <a:ext cx="7010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08276" y="3581438"/>
          <a:ext cx="7302500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11" imgW="8447101" imgH="5811981" progId="Word.Document.8">
                  <p:embed/>
                </p:oleObj>
              </mc:Choice>
              <mc:Fallback>
                <p:oleObj name="Document" r:id="rId11" imgW="8447101" imgH="5811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76" y="3581438"/>
                        <a:ext cx="7302500" cy="513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0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2309787" y="1357298"/>
          <a:ext cx="77057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8375824" imgH="5621896" progId="Word.Document.8">
                  <p:embed/>
                </p:oleObj>
              </mc:Choice>
              <mc:Fallback>
                <p:oleObj name="Document" r:id="rId4" imgW="8375824" imgH="5621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1357298"/>
                        <a:ext cx="7705725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1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81589" y="911226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3468" name="Picture 4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46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7596198" y="1857364"/>
            <a:ext cx="1500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zh-CN" altLang="en-US" sz="2000" dirty="0"/>
              <a:t>＝</a:t>
            </a:r>
            <a:r>
              <a:rPr lang="en-US" sz="2000" dirty="0"/>
              <a:t>0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8310579" y="310032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交点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7024695" y="342900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零点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7810512" y="3929066"/>
            <a:ext cx="1285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)&lt;0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8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utoUpdateAnimBg="0"/>
      <p:bldP spid="103473" grpId="0"/>
      <p:bldP spid="103477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2381224" y="958884"/>
          <a:ext cx="7704138" cy="732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6668296" imgH="7066550" progId="Word.Document.8">
                  <p:embed/>
                </p:oleObj>
              </mc:Choice>
              <mc:Fallback>
                <p:oleObj name="Document" r:id="rId4" imgW="6668296" imgH="7066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958884"/>
                        <a:ext cx="7704138" cy="732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446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4462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46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69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238349" y="1177934"/>
          <a:ext cx="7731125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8385544" imgH="4390306" progId="Word.Document.8">
                  <p:embed/>
                </p:oleObj>
              </mc:Choice>
              <mc:Fallback>
                <p:oleObj name="Document" r:id="rId4" imgW="8385544" imgH="43903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177934"/>
                        <a:ext cx="7731125" cy="360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548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5489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9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97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06675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413022" y="3273434"/>
          <a:ext cx="682625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521214" imgH="1666840" progId="Word.Document.8">
                  <p:embed/>
                </p:oleObj>
              </mc:Choice>
              <mc:Fallback>
                <p:oleObj name="Document" r:id="rId4" imgW="7521214" imgH="1666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22" y="3273434"/>
                        <a:ext cx="6826250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824190" y="2214554"/>
          <a:ext cx="70580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7" imgW="7871842" imgH="1544797" progId="Word.Document.8">
                  <p:embed/>
                </p:oleObj>
              </mc:Choice>
              <mc:Fallback>
                <p:oleObj name="Document" r:id="rId7" imgW="7871842" imgH="15447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90" y="2214554"/>
                        <a:ext cx="705802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48014" y="4198956"/>
          <a:ext cx="67913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0" imgW="7472256" imgH="1917766" progId="Word.Document.8">
                  <p:embed/>
                </p:oleObj>
              </mc:Choice>
              <mc:Fallback>
                <p:oleObj name="Document" r:id="rId10" imgW="7472256" imgH="1917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14" y="4198956"/>
                        <a:ext cx="6791325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8563" name="Picture 1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6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9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2309786" y="2786058"/>
          <a:ext cx="7010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503575" imgH="995424" progId="Word.Document.8">
                  <p:embed/>
                </p:oleObj>
              </mc:Choice>
              <mc:Fallback>
                <p:oleObj name="Document" r:id="rId4" imgW="7503575" imgH="995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2786058"/>
                        <a:ext cx="7010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2835302" y="1357298"/>
          <a:ext cx="704691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7" imgW="7874362" imgH="2495580" progId="Word.Document.8">
                  <p:embed/>
                </p:oleObj>
              </mc:Choice>
              <mc:Fallback>
                <p:oleObj name="Document" r:id="rId7" imgW="7874362" imgH="2495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302" y="1357298"/>
                        <a:ext cx="7046913" cy="223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2803526" y="4143381"/>
          <a:ext cx="691356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0" imgW="7512934" imgH="1782763" progId="Word.Document.8">
                  <p:embed/>
                </p:oleObj>
              </mc:Choice>
              <mc:Fallback>
                <p:oleObj name="Document" r:id="rId10" imgW="7512934" imgH="1782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4143381"/>
                        <a:ext cx="6913563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958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81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024034" y="3216280"/>
          <a:ext cx="701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503575" imgH="992184" progId="Word.Document.8">
                  <p:embed/>
                </p:oleObj>
              </mc:Choice>
              <mc:Fallback>
                <p:oleObj name="Document" r:id="rId4" imgW="7503575" imgH="992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3216280"/>
                        <a:ext cx="7010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427316" y="1300162"/>
          <a:ext cx="77406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7" imgW="8661908" imgH="2138221" progId="Word.Document.8">
                  <p:embed/>
                </p:oleObj>
              </mc:Choice>
              <mc:Fallback>
                <p:oleObj name="Document" r:id="rId7" imgW="8661908" imgH="2138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316" y="1300162"/>
                        <a:ext cx="7740650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0604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608292" y="4016404"/>
          <a:ext cx="755967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1" imgW="8321466" imgH="4359346" progId="Word.Document.8">
                  <p:embed/>
                </p:oleObj>
              </mc:Choice>
              <mc:Fallback>
                <p:oleObj name="Document" r:id="rId11" imgW="8321466" imgH="4359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92" y="4016404"/>
                        <a:ext cx="7559675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91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38414" y="1677994"/>
          <a:ext cx="719455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8304906" imgH="2997433" progId="Word.Document.8">
                  <p:embed/>
                </p:oleObj>
              </mc:Choice>
              <mc:Fallback>
                <p:oleObj name="Document" r:id="rId4" imgW="8304906" imgH="2997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677994"/>
                        <a:ext cx="7194550" cy="260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473" y="3784610"/>
          <a:ext cx="68278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7" imgW="7512934" imgH="1192349" progId="Word.Document.8">
                  <p:embed/>
                </p:oleObj>
              </mc:Choice>
              <mc:Fallback>
                <p:oleObj name="Document" r:id="rId7" imgW="7512934" imgH="1192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3784610"/>
                        <a:ext cx="682783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524101" y="4756198"/>
          <a:ext cx="73755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1" imgW="8484540" imgH="6197910" progId="Word.Document.8">
                  <p:embed/>
                </p:oleObj>
              </mc:Choice>
              <mc:Fallback>
                <p:oleObj name="Document" r:id="rId11" imgW="8484540" imgH="6197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4756198"/>
                        <a:ext cx="7375525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31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836888" y="1200158"/>
          <a:ext cx="69738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7887681" imgH="3579927" progId="Word.Document.8">
                  <p:embed/>
                </p:oleObj>
              </mc:Choice>
              <mc:Fallback>
                <p:oleObj name="Document" r:id="rId4" imgW="7887681" imgH="3579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88" y="1200158"/>
                        <a:ext cx="69738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8" y="3070230"/>
          <a:ext cx="6826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7" imgW="7512934" imgH="1192349" progId="Word.Document.8">
                  <p:embed/>
                </p:oleObj>
              </mc:Choice>
              <mc:Fallback>
                <p:oleObj name="Document" r:id="rId7" imgW="7512934" imgH="1192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3070230"/>
                        <a:ext cx="6826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43200" y="4040230"/>
          <a:ext cx="7278688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8363944" imgH="6197910" progId="Word.Document.8">
                  <p:embed/>
                </p:oleObj>
              </mc:Choice>
              <mc:Fallback>
                <p:oleObj name="Document" r:id="rId11" imgW="8363944" imgH="6197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0230"/>
                        <a:ext cx="7278688" cy="538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9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函数与方程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63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39936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9936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9"/>
            <a:ext cx="615951" cy="2101827"/>
            <a:chOff x="-3" y="2279"/>
            <a:chExt cx="388" cy="1077"/>
          </a:xfrm>
        </p:grpSpPr>
        <p:pic>
          <p:nvPicPr>
            <p:cNvPr id="399371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5" y="2449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65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840039" y="1271594"/>
          <a:ext cx="696277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878321" imgH="3579927" progId="Word.Document.8">
                  <p:embed/>
                </p:oleObj>
              </mc:Choice>
              <mc:Fallback>
                <p:oleObj name="Document" r:id="rId4" imgW="7878321" imgH="3579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9" y="1271594"/>
                        <a:ext cx="6962775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8" y="3070230"/>
          <a:ext cx="6826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7" imgW="7512934" imgH="1192349" progId="Word.Document.8">
                  <p:embed/>
                </p:oleObj>
              </mc:Choice>
              <mc:Fallback>
                <p:oleObj name="Document" r:id="rId7" imgW="7512934" imgH="1192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3070230"/>
                        <a:ext cx="6826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84502" y="4197392"/>
          <a:ext cx="716915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1" imgW="8354225" imgH="6197910" progId="Word.Document.8">
                  <p:embed/>
                </p:oleObj>
              </mc:Choice>
              <mc:Fallback>
                <p:oleObj name="Document" r:id="rId11" imgW="8354225" imgH="6197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502" y="4197392"/>
                        <a:ext cx="7169150" cy="530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4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805140" y="1743076"/>
          <a:ext cx="7291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8421182" imgH="2100291" progId="Word.Document.8">
                  <p:embed/>
                </p:oleObj>
              </mc:Choice>
              <mc:Fallback>
                <p:oleObj name="Document" r:id="rId4" imgW="8421182" imgH="2100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40" y="1743076"/>
                        <a:ext cx="729138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711450" y="836614"/>
            <a:ext cx="20891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286125"/>
          <a:ext cx="6950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7" imgW="7541733" imgH="604815" progId="Word.Document.8">
                  <p:embed/>
                </p:oleObj>
              </mc:Choice>
              <mc:Fallback>
                <p:oleObj name="Document" r:id="rId7" imgW="7541733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286125"/>
                        <a:ext cx="6950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6749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75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52738" y="4384702"/>
          <a:ext cx="67183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1" imgW="7954999" imgH="3446723" progId="Word.Document.8">
                  <p:embed/>
                </p:oleObj>
              </mc:Choice>
              <mc:Fallback>
                <p:oleObj name="Document" r:id="rId11" imgW="7954999" imgH="3446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384702"/>
                        <a:ext cx="6718300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15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738415" y="1285860"/>
          <a:ext cx="708342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5" imgW="8433782" imgH="2381458" progId="Word.Document.8">
                  <p:embed/>
                </p:oleObj>
              </mc:Choice>
              <mc:Fallback>
                <p:oleObj name="Document" r:id="rId5" imgW="8433782" imgH="2381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85860"/>
                        <a:ext cx="708342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071811"/>
          <a:ext cx="6973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8" imgW="7570172" imgH="604815" progId="Word.Document.8">
                  <p:embed/>
                </p:oleObj>
              </mc:Choice>
              <mc:Fallback>
                <p:oleObj name="Document" r:id="rId8" imgW="7570172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071811"/>
                        <a:ext cx="6973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752750" y="4281510"/>
          <a:ext cx="6986588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11" imgW="8457901" imgH="2754427" progId="Word.Document.8">
                  <p:embed/>
                </p:oleObj>
              </mc:Choice>
              <mc:Fallback>
                <p:oleObj name="Document" r:id="rId11" imgW="8457901" imgH="2754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50" y="4281510"/>
                        <a:ext cx="6986588" cy="229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34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函数零点所在区间的判定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03526" y="1693878"/>
          <a:ext cx="6742113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438057" imgH="4265743" progId="Word.Document.8">
                  <p:embed/>
                </p:oleObj>
              </mc:Choice>
              <mc:Fallback>
                <p:oleObj name="Document" r:id="rId4" imgW="7438057" imgH="4265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693878"/>
                        <a:ext cx="6742113" cy="387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81290" y="4214818"/>
          <a:ext cx="68262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7538493" imgH="1139788" progId="Word.Document.8">
                  <p:embed/>
                </p:oleObj>
              </mc:Choice>
              <mc:Fallback>
                <p:oleObj name="Document" r:id="rId8" imgW="7538493" imgH="1139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4214818"/>
                        <a:ext cx="68262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22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095473" y="1523992"/>
          <a:ext cx="68992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5" imgW="7493855" imgH="604815" progId="Word.Document.8">
                  <p:embed/>
                </p:oleObj>
              </mc:Choice>
              <mc:Fallback>
                <p:oleObj name="Document" r:id="rId5" imgW="749385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523992"/>
                        <a:ext cx="68992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595538" y="2751168"/>
          <a:ext cx="7448550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8" imgW="7976598" imgH="5389690" progId="Word.Document.8">
                  <p:embed/>
                </p:oleObj>
              </mc:Choice>
              <mc:Fallback>
                <p:oleObj name="Document" r:id="rId8" imgW="7976598" imgH="5389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751168"/>
                        <a:ext cx="7448550" cy="503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44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738414" y="1539896"/>
          <a:ext cx="70596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781125" imgH="5381770" progId="Word.Document.8">
                  <p:embed/>
                </p:oleObj>
              </mc:Choice>
              <mc:Fallback>
                <p:oleObj name="Document" r:id="rId4" imgW="7781125" imgH="5381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539896"/>
                        <a:ext cx="7059612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4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82875" y="1214422"/>
          <a:ext cx="7265988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683928" imgH="4530710" progId="Word.Document.8">
                  <p:embed/>
                </p:oleObj>
              </mc:Choice>
              <mc:Fallback>
                <p:oleObj name="Document" r:id="rId4" imgW="7683928" imgH="4530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214422"/>
                        <a:ext cx="7265988" cy="429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12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09851" y="2844824"/>
          <a:ext cx="7485063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5" imgW="8144712" imgH="4431347" progId="Word.Document.8">
                  <p:embed/>
                </p:oleObj>
              </mc:Choice>
              <mc:Fallback>
                <p:oleObj name="Document" r:id="rId5" imgW="8144712" imgH="4431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1" y="2844824"/>
                        <a:ext cx="7485063" cy="408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095473" y="1643051"/>
          <a:ext cx="6827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8" imgW="7512934" imgH="604815" progId="Word.Document.8">
                  <p:embed/>
                </p:oleObj>
              </mc:Choice>
              <mc:Fallback>
                <p:oleObj name="Document" r:id="rId8" imgW="7512934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43051"/>
                        <a:ext cx="6827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91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与函数零点个数相关的问题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452663" y="1500174"/>
          <a:ext cx="7680325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8730996" imgH="6773377" progId="Word.Document.8">
                  <p:embed/>
                </p:oleObj>
              </mc:Choice>
              <mc:Fallback>
                <p:oleObj name="Document" r:id="rId4" imgW="8730996" imgH="6773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500174"/>
                        <a:ext cx="7680325" cy="597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1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2352700" y="4194186"/>
          <a:ext cx="7315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629210" imgH="914422" progId="Word.Document.8">
                  <p:embed/>
                </p:oleObj>
              </mc:Choice>
              <mc:Fallback>
                <p:oleObj name="Document" r:id="rId4" imgW="7629210" imgH="91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00" y="4194186"/>
                        <a:ext cx="73152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66976" y="1325562"/>
          <a:ext cx="727868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8" imgW="7918280" imgH="2179493" progId="Word.Document.8">
                  <p:embed/>
                </p:oleObj>
              </mc:Choice>
              <mc:Fallback>
                <p:oleObj name="Document" r:id="rId8" imgW="7918280" imgH="2179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325562"/>
                        <a:ext cx="7278688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09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595538" y="1646239"/>
          <a:ext cx="73025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032396" imgH="4792796" progId="Word.Document.8">
                  <p:embed/>
                </p:oleObj>
              </mc:Choice>
              <mc:Fallback>
                <p:oleObj name="Document" r:id="rId4" imgW="8032396" imgH="479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646239"/>
                        <a:ext cx="7302500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91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24100" y="981096"/>
          <a:ext cx="762000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5" imgW="8662988" imgH="6745617" progId="Word.Document.8">
                  <p:embed/>
                </p:oleObj>
              </mc:Choice>
              <mc:Fallback>
                <p:oleObj name="Document" r:id="rId5" imgW="8662988" imgH="6745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981096"/>
                        <a:ext cx="7620000" cy="537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1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76528" y="1123972"/>
          <a:ext cx="762000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5" imgW="8662988" imgH="6754991" progId="Word.Document.8">
                  <p:embed/>
                </p:oleObj>
              </mc:Choice>
              <mc:Fallback>
                <p:oleObj name="Document" r:id="rId5" imgW="8662988" imgH="6754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28" y="1123972"/>
                        <a:ext cx="7620000" cy="537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4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595539" y="2000241"/>
          <a:ext cx="72421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5" imgW="7989918" imgH="3568046" progId="Word.Document.8">
                  <p:embed/>
                </p:oleObj>
              </mc:Choice>
              <mc:Fallback>
                <p:oleObj name="Document" r:id="rId5" imgW="7989918" imgH="3568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2000241"/>
                        <a:ext cx="7242175" cy="324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4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489228" y="1000109"/>
          <a:ext cx="7607300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7934119" imgH="6400955" progId="Word.Document.8">
                  <p:embed/>
                </p:oleObj>
              </mc:Choice>
              <mc:Fallback>
                <p:oleObj name="Document" r:id="rId4" imgW="7934119" imgH="6400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00109"/>
                        <a:ext cx="7607300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509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51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92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381224" y="1357299"/>
          <a:ext cx="7802562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368264" imgH="6576279" progId="Word.Document.8">
                  <p:embed/>
                </p:oleObj>
              </mc:Choice>
              <mc:Fallback>
                <p:oleObj name="Document" r:id="rId4" imgW="8368264" imgH="6576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357299"/>
                        <a:ext cx="7802562" cy="614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71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71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71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809721" y="928671"/>
          <a:ext cx="69008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8" imgW="7494080" imgH="604790" progId="Word.Document.8">
                  <p:embed/>
                </p:oleObj>
              </mc:Choice>
              <mc:Fallback>
                <p:oleObj name="Document" r:id="rId8" imgW="7494080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1" y="928671"/>
                        <a:ext cx="69008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4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467002" y="1142985"/>
          <a:ext cx="7558088" cy="614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8221749" imgH="6667361" progId="Word.Document.8">
                  <p:embed/>
                </p:oleObj>
              </mc:Choice>
              <mc:Fallback>
                <p:oleObj name="Document" r:id="rId4" imgW="8221749" imgH="6667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002" y="1142985"/>
                        <a:ext cx="7558088" cy="614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71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71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71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20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52514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函数零点的应用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89240" y="1928803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7777885" imgH="5329209" progId="Word.Document.8">
                  <p:embed/>
                </p:oleObj>
              </mc:Choice>
              <mc:Fallback>
                <p:oleObj name="Document" r:id="rId4" imgW="7777885" imgH="532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40" y="1928803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23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452663" y="350043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712367" imgH="2228814" progId="Word.Document.8">
                  <p:embed/>
                </p:oleObj>
              </mc:Choice>
              <mc:Fallback>
                <p:oleObj name="Document" r:id="rId4" imgW="7712367" imgH="2228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350043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9852" y="1384304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7" imgW="7607611" imgH="2617983" progId="Word.Document.8">
                  <p:embed/>
                </p:oleObj>
              </mc:Choice>
              <mc:Fallback>
                <p:oleObj name="Document" r:id="rId7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1384304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44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63840" y="1071547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8479500" imgH="6653321" progId="Word.Document.8">
                  <p:embed/>
                </p:oleObj>
              </mc:Choice>
              <mc:Fallback>
                <p:oleObj name="Document" r:id="rId4" imgW="8479500" imgH="6653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40" y="1071547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81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10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65388" y="1412898"/>
          <a:ext cx="747395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9410002" imgH="6405290" progId="Word.Document.8">
                  <p:embed/>
                </p:oleObj>
              </mc:Choice>
              <mc:Fallback>
                <p:oleObj name="Document" r:id="rId5" imgW="9410002" imgH="6405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88" y="1412898"/>
                        <a:ext cx="7473950" cy="523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7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89240" y="1285861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7777885" imgH="5329209" progId="Word.Document.8">
                  <p:embed/>
                </p:oleObj>
              </mc:Choice>
              <mc:Fallback>
                <p:oleObj name="Document" r:id="rId4" imgW="7777885" imgH="532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40" y="1285861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533676" y="4643462"/>
          <a:ext cx="7205662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8" imgW="7712367" imgH="2228814" progId="Word.Document.8">
                  <p:embed/>
                </p:oleObj>
              </mc:Choice>
              <mc:Fallback>
                <p:oleObj name="Document" r:id="rId8" imgW="7712367" imgH="2228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76" y="4643462"/>
                        <a:ext cx="7205662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76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440016" y="1071547"/>
          <a:ext cx="7656512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8833189" imgH="6760398" progId="Word.Document.8">
                  <p:embed/>
                </p:oleObj>
              </mc:Choice>
              <mc:Fallback>
                <p:oleObj name="Document" r:id="rId5" imgW="8833189" imgH="67603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016" y="1071547"/>
                        <a:ext cx="7656512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2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思想方法　</a:t>
            </a:r>
            <a:r>
              <a:rPr lang="en-US" altLang="en-US" sz="2400" b="1" dirty="0"/>
              <a:t>7.</a:t>
            </a:r>
            <a:r>
              <a:rPr lang="zh-CN" altLang="en-US" sz="2400" b="1" dirty="0"/>
              <a:t>对称思想在函数中的应用</a:t>
            </a:r>
            <a:endParaRPr lang="zh-CN" altLang="en-US" sz="2400" b="1" dirty="0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666976" y="1797068"/>
          <a:ext cx="7327900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4" imgW="8332985" imgH="4680113" progId="Word.Document.8">
                  <p:embed/>
                </p:oleObj>
              </mc:Choice>
              <mc:Fallback>
                <p:oleObj name="Document" r:id="rId4" imgW="8332985" imgH="4680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797068"/>
                        <a:ext cx="7327900" cy="413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09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743201" y="1476370"/>
          <a:ext cx="72421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5" imgW="8362144" imgH="1176508" progId="Word.Document.8">
                  <p:embed/>
                </p:oleObj>
              </mc:Choice>
              <mc:Fallback>
                <p:oleObj name="Document" r:id="rId5" imgW="8362144" imgH="1176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476370"/>
                        <a:ext cx="72421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43186" y="3541720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8" imgW="7607611" imgH="898582" progId="Word.Document.8">
                  <p:embed/>
                </p:oleObj>
              </mc:Choice>
              <mc:Fallback>
                <p:oleObj name="Document" r:id="rId8" imgW="7607611" imgH="898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86" y="3541720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47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524125" y="1104920"/>
          <a:ext cx="75707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5" imgW="9006988" imgH="6150766" progId="Word.Document.8">
                  <p:embed/>
                </p:oleObj>
              </mc:Choice>
              <mc:Fallback>
                <p:oleObj name="Document" r:id="rId5" imgW="9006988" imgH="6150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104920"/>
                        <a:ext cx="7570788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01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666977" y="1631962"/>
          <a:ext cx="720566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5" imgW="8419022" imgH="4108419" progId="Word.Document.8">
                  <p:embed/>
                </p:oleObj>
              </mc:Choice>
              <mc:Fallback>
                <p:oleObj name="Document" r:id="rId5" imgW="8419022" imgH="4108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631962"/>
                        <a:ext cx="7205663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54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574954" y="1071547"/>
          <a:ext cx="7521575" cy="783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163431" imgH="8507726" progId="Word.Document.8">
                  <p:embed/>
                </p:oleObj>
              </mc:Choice>
              <mc:Fallback>
                <p:oleObj name="Document" r:id="rId4" imgW="8163431" imgH="8507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54" y="1071547"/>
                        <a:ext cx="7521575" cy="783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351246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1247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98725" y="4827604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8" imgW="7607611" imgH="898582" progId="Word.Document.8">
                  <p:embed/>
                </p:oleObj>
              </mc:Choice>
              <mc:Fallback>
                <p:oleObj name="Document" r:id="rId8" imgW="7607611" imgH="898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827604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70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66976" y="1214423"/>
          <a:ext cx="7278688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8024836" imgH="5380330" progId="Word.Document.8">
                  <p:embed/>
                </p:oleObj>
              </mc:Choice>
              <mc:Fallback>
                <p:oleObj name="Document" r:id="rId4" imgW="8024836" imgH="53803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214423"/>
                        <a:ext cx="7278688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17910"/>
            <a:chOff x="-3" y="2279"/>
            <a:chExt cx="388" cy="1034"/>
          </a:xfrm>
        </p:grpSpPr>
        <p:pic>
          <p:nvPicPr>
            <p:cNvPr id="147469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7470" name="内容占位符 2"/>
            <p:cNvSpPr>
              <a:spLocks/>
            </p:cNvSpPr>
            <p:nvPr/>
          </p:nvSpPr>
          <p:spPr bwMode="auto">
            <a:xfrm>
              <a:off x="43" y="240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32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66976" y="1071547"/>
          <a:ext cx="7278688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8024836" imgH="5380330" progId="Word.Document.8">
                  <p:embed/>
                </p:oleObj>
              </mc:Choice>
              <mc:Fallback>
                <p:oleObj name="Document" r:id="rId4" imgW="8024836" imgH="53803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071547"/>
                        <a:ext cx="7278688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17910"/>
            <a:chOff x="-3" y="2279"/>
            <a:chExt cx="388" cy="1034"/>
          </a:xfrm>
        </p:grpSpPr>
        <p:pic>
          <p:nvPicPr>
            <p:cNvPr id="147469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7470" name="内容占位符 2"/>
            <p:cNvSpPr>
              <a:spLocks/>
            </p:cNvSpPr>
            <p:nvPr/>
          </p:nvSpPr>
          <p:spPr bwMode="auto">
            <a:xfrm>
              <a:off x="43" y="240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6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28925" y="3462360"/>
          <a:ext cx="7010400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8089634" imgH="3571286" progId="Word.Document.8">
                  <p:embed/>
                </p:oleObj>
              </mc:Choice>
              <mc:Fallback>
                <p:oleObj name="Document" r:id="rId4" imgW="8089634" imgH="3571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462360"/>
                        <a:ext cx="7010400" cy="310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738415" y="1584325"/>
          <a:ext cx="72421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7" imgW="8491020" imgH="2103531" progId="Word.Document.8">
                  <p:embed/>
                </p:oleObj>
              </mc:Choice>
              <mc:Fallback>
                <p:oleObj name="Document" r:id="rId7" imgW="8491020" imgH="2103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584325"/>
                        <a:ext cx="7242175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35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714356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70154" y="1357299"/>
          <a:ext cx="7826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994394" imgH="3564423" progId="Word.Document.8">
                  <p:embed/>
                </p:oleObj>
              </mc:Choice>
              <mc:Fallback>
                <p:oleObj name="Document" r:id="rId5" imgW="8994394" imgH="3564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54" y="1357299"/>
                        <a:ext cx="7826375" cy="309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809852" y="4297374"/>
          <a:ext cx="7010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8" imgW="7503575" imgH="604815" progId="Word.Document.8">
                  <p:embed/>
                </p:oleObj>
              </mc:Choice>
              <mc:Fallback>
                <p:oleObj name="Document" r:id="rId8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4297374"/>
                        <a:ext cx="70104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8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24126" y="2500307"/>
          <a:ext cx="748506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9353508" imgH="5461098" progId="Word.Document.8">
                  <p:embed/>
                </p:oleObj>
              </mc:Choice>
              <mc:Fallback>
                <p:oleObj name="Document" r:id="rId4" imgW="9353508" imgH="54610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500307"/>
                        <a:ext cx="7485063" cy="432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095472" y="1500175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7" imgW="7607611" imgH="898582" progId="Word.Document.8">
                  <p:embed/>
                </p:oleObj>
              </mc:Choice>
              <mc:Fallback>
                <p:oleObj name="Document" r:id="rId7" imgW="7607611" imgH="898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1500175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35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651152" y="1071546"/>
          <a:ext cx="7302500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8434502" imgH="5784980" progId="Word.Document.8">
                  <p:embed/>
                </p:oleObj>
              </mc:Choice>
              <mc:Fallback>
                <p:oleObj name="Document" r:id="rId4" imgW="8434502" imgH="5784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52" y="1071546"/>
                        <a:ext cx="7302500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26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51140" y="2103462"/>
          <a:ext cx="7473950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8624485" imgH="5554833" progId="Word.Document.8">
                  <p:embed/>
                </p:oleObj>
              </mc:Choice>
              <mc:Fallback>
                <p:oleObj name="Document" r:id="rId4" imgW="8624485" imgH="5554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40" y="2103462"/>
                        <a:ext cx="7473950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024034" y="1314442"/>
          <a:ext cx="7034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Document" r:id="rId7" imgW="7646241" imgH="901827" progId="Word.Document.8">
                  <p:embed/>
                </p:oleObj>
              </mc:Choice>
              <mc:Fallback>
                <p:oleObj name="Document" r:id="rId7" imgW="7646241" imgH="901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1314442"/>
                        <a:ext cx="70342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41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595538" y="1181120"/>
          <a:ext cx="7302500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4" imgW="8434502" imgH="5784980" progId="Word.Document.8">
                  <p:embed/>
                </p:oleObj>
              </mc:Choice>
              <mc:Fallback>
                <p:oleObj name="Document" r:id="rId4" imgW="8434502" imgH="5784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81120"/>
                        <a:ext cx="7302500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25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47938" y="1103334"/>
          <a:ext cx="7473950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4" imgW="8762661" imgH="6745617" progId="Word.Document.8">
                  <p:embed/>
                </p:oleObj>
              </mc:Choice>
              <mc:Fallback>
                <p:oleObj name="Document" r:id="rId4" imgW="8762661" imgH="6745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103334"/>
                        <a:ext cx="7473950" cy="525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8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47938" y="1187474"/>
          <a:ext cx="7473950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4" imgW="8887164" imgH="6729394" progId="Word.Document.8">
                  <p:embed/>
                </p:oleObj>
              </mc:Choice>
              <mc:Fallback>
                <p:oleObj name="Document" r:id="rId4" imgW="8887164" imgH="6729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187474"/>
                        <a:ext cx="7473950" cy="567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函数与方程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41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714356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347940" y="1285861"/>
          <a:ext cx="7534275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694293" imgH="5217750" progId="Word.Document.8">
                  <p:embed/>
                </p:oleObj>
              </mc:Choice>
              <mc:Fallback>
                <p:oleObj name="Document" r:id="rId5" imgW="8694293" imgH="5217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40" y="1285861"/>
                        <a:ext cx="7534275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00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9" y="928671"/>
          <a:ext cx="782637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8994394" imgH="4063377" progId="Word.Document.8">
                  <p:embed/>
                </p:oleObj>
              </mc:Choice>
              <mc:Fallback>
                <p:oleObj name="Document" r:id="rId5" imgW="8994394" imgH="4063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928671"/>
                        <a:ext cx="7826375" cy="352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952596" y="2509836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8" imgW="7503575" imgH="604815" progId="Word.Document.8">
                  <p:embed/>
                </p:oleObj>
              </mc:Choice>
              <mc:Fallback>
                <p:oleObj name="Document" r:id="rId8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2509836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36838" y="3071810"/>
          <a:ext cx="73025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1" imgW="8270708" imgH="4358626" progId="Word.Document.8">
                  <p:embed/>
                </p:oleObj>
              </mc:Choice>
              <mc:Fallback>
                <p:oleObj name="Document" r:id="rId11" imgW="8270708" imgH="4358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38" y="3071810"/>
                        <a:ext cx="7302500" cy="348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6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81225" y="1131892"/>
          <a:ext cx="74501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5" imgW="8588862" imgH="3464199" progId="Word.Document.8">
                  <p:embed/>
                </p:oleObj>
              </mc:Choice>
              <mc:Fallback>
                <p:oleObj name="Document" r:id="rId5" imgW="8588862" imgH="3464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1131892"/>
                        <a:ext cx="74501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657500" y="4084650"/>
          <a:ext cx="7010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8" imgW="7509335" imgH="1057346" progId="Word.Document.8">
                  <p:embed/>
                </p:oleObj>
              </mc:Choice>
              <mc:Fallback>
                <p:oleObj name="Document" r:id="rId8" imgW="7509335" imgH="1057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500" y="4084650"/>
                        <a:ext cx="7010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16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52662" y="1081108"/>
          <a:ext cx="7302500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8447821" imgH="5811261" progId="Word.Document.8">
                  <p:embed/>
                </p:oleObj>
              </mc:Choice>
              <mc:Fallback>
                <p:oleObj name="Document" r:id="rId5" imgW="8447821" imgH="5811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081108"/>
                        <a:ext cx="7302500" cy="513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1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宽屏</PresentationFormat>
  <Paragraphs>161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2016-08-06T05:11:53Z</dcterms:created>
  <dcterms:modified xsi:type="dcterms:W3CDTF">2016-08-06T05:12:02Z</dcterms:modified>
</cp:coreProperties>
</file>