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A102-1665-4E3A-9CEC-C743FA7DD06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3E72-46BC-49FB-ADBF-01AE8AF9A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.hiphotos.baidu.com/zhidao/pic/item/4b90f603738da977b9ca379fb351f8198718e399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.hiphotos.baidu.com/zhidao/pic/item/4b90f603738da977b9ca379fb351f8198718e399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3612" y="265212"/>
            <a:ext cx="8456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MSiO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等）是极具发展潜力的新型锂离子电池电极材料．下面列出了两种制备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FeSiO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固相法：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溶解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凝胶法：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）固相法中制备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FeSiO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的过程必须在惰性气体氛围中进行，其原因是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）溶解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凝胶法中，检验有胶体产生的方法是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；实验中若制得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1mol Li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FeSiO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，则整个反应过程中转移电子的物质的量为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7300"/>
            <a:ext cx="5256584" cy="720080"/>
          </a:xfrm>
          <a:prstGeom prst="rect">
            <a:avLst/>
          </a:prstGeom>
        </p:spPr>
      </p:pic>
      <p:pic>
        <p:nvPicPr>
          <p:cNvPr id="17" name="图片 16" descr="http://a.hiphotos.baidu.com/zhidao/wh%3D600%2C800/sign=3ed1efe7f5246b607b5bba72dbc83674/4b90f603738da977b9ca379fb351f8198718e399.jpg">
            <a:hlinkClick r:id="rId3" tgtFrame="&quot;_blank&quot;" tooltip="&quot;点击查看大图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7380"/>
            <a:ext cx="6264696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01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612" y="265212"/>
            <a:ext cx="8456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MSiO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等）是极具发展潜力的新型锂离子电池电极材料．下面列出了两种制备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FeSiO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固相法：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溶解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凝胶法：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FeSiO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的石墨为电极，含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的导电固体为电解质的锂离子电池，充、放电的总反应式可表示为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该电池放电时，正极反应式为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）使用（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）组装的电池必须先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7300"/>
            <a:ext cx="5256584" cy="720080"/>
          </a:xfrm>
          <a:prstGeom prst="rect">
            <a:avLst/>
          </a:prstGeom>
        </p:spPr>
      </p:pic>
      <p:pic>
        <p:nvPicPr>
          <p:cNvPr id="5" name="图片 4" descr="http://a.hiphotos.baidu.com/zhidao/wh%3D600%2C800/sign=3ed1efe7f5246b607b5bba72dbc83674/4b90f603738da977b9ca379fb351f8198718e399.jpg">
            <a:hlinkClick r:id="rId3" tgtFrame="&quot;_blank&quot;" tooltip="&quot;点击查看大图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9388"/>
            <a:ext cx="6264696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全屏显示(16:10)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2016-09-10T05:59:26Z</dcterms:created>
  <dcterms:modified xsi:type="dcterms:W3CDTF">2016-09-10T06:08:11Z</dcterms:modified>
</cp:coreProperties>
</file>