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8" r:id="rId4"/>
    <p:sldId id="274" r:id="rId5"/>
    <p:sldId id="271" r:id="rId6"/>
    <p:sldId id="272" r:id="rId7"/>
    <p:sldId id="273" r:id="rId8"/>
    <p:sldId id="275" r:id="rId9"/>
    <p:sldId id="256" r:id="rId10"/>
    <p:sldId id="258" r:id="rId11"/>
    <p:sldId id="262" r:id="rId12"/>
    <p:sldId id="263" r:id="rId13"/>
    <p:sldId id="257" r:id="rId14"/>
    <p:sldId id="259" r:id="rId15"/>
    <p:sldId id="260" r:id="rId16"/>
    <p:sldId id="264" r:id="rId17"/>
    <p:sldId id="265" r:id="rId18"/>
    <p:sldId id="266" r:id="rId19"/>
    <p:sldId id="267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0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7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1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9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1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E2E7-E7F3-40A9-ADB6-75E6FD06E52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0777-E272-4ED9-B5C1-0925E709D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6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1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动能为负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7" y="3505824"/>
            <a:ext cx="3886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回到原点不是相遇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3" y="2070439"/>
            <a:ext cx="4963206" cy="3666933"/>
          </a:xfrm>
        </p:spPr>
      </p:pic>
    </p:spTree>
    <p:extLst>
      <p:ext uri="{BB962C8B-B14F-4D97-AF65-F5344CB8AC3E}">
        <p14:creationId xmlns:p14="http://schemas.microsoft.com/office/powerpoint/2010/main" val="17931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认为碰撞后黏在一起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33" y="1825625"/>
            <a:ext cx="6844733" cy="4351338"/>
          </a:xfrm>
        </p:spPr>
      </p:pic>
    </p:spTree>
    <p:extLst>
      <p:ext uri="{BB962C8B-B14F-4D97-AF65-F5344CB8AC3E}">
        <p14:creationId xmlns:p14="http://schemas.microsoft.com/office/powerpoint/2010/main" val="7051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记错公式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79" y="5516903"/>
            <a:ext cx="4057650" cy="8191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1" y="1506878"/>
            <a:ext cx="5657850" cy="401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4" y="6029325"/>
            <a:ext cx="2266950" cy="828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08" y="2417281"/>
            <a:ext cx="4402592" cy="23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没看清题目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6" y="1690689"/>
            <a:ext cx="5572125" cy="31718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3"/>
          <a:stretch/>
        </p:blipFill>
        <p:spPr>
          <a:xfrm>
            <a:off x="628650" y="5290457"/>
            <a:ext cx="8153400" cy="10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1" y="2282032"/>
            <a:ext cx="7934325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3663554"/>
            <a:ext cx="4105275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42" y="4822373"/>
            <a:ext cx="4872158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书写很好的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65" y="2097768"/>
            <a:ext cx="7313670" cy="4351338"/>
          </a:xfrm>
        </p:spPr>
      </p:pic>
    </p:spTree>
    <p:extLst>
      <p:ext uri="{BB962C8B-B14F-4D97-AF65-F5344CB8AC3E}">
        <p14:creationId xmlns:p14="http://schemas.microsoft.com/office/powerpoint/2010/main" val="35853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直接用弹性碰撞的根求解，没写原始方程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016919"/>
            <a:ext cx="7724775" cy="10858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871787"/>
            <a:ext cx="8486775" cy="207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6" y="4528070"/>
            <a:ext cx="4394426" cy="22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不用题目中的符号表示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/>
          <a:stretch/>
        </p:blipFill>
        <p:spPr>
          <a:xfrm>
            <a:off x="0" y="1654629"/>
            <a:ext cx="9144000" cy="145367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18" r="22976"/>
          <a:stretch/>
        </p:blipFill>
        <p:spPr>
          <a:xfrm>
            <a:off x="718457" y="3456018"/>
            <a:ext cx="7043057" cy="791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" b="-1"/>
          <a:stretch/>
        </p:blipFill>
        <p:spPr>
          <a:xfrm>
            <a:off x="794657" y="1654629"/>
            <a:ext cx="7343775" cy="49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画蛇添足</a:t>
            </a:r>
            <a:r>
              <a:rPr lang="en-US" altLang="zh-CN" dirty="0" smtClean="0"/>
              <a:t>——</a:t>
            </a:r>
            <a:r>
              <a:rPr lang="zh-CN" altLang="en-US" dirty="0"/>
              <a:t>加</a:t>
            </a:r>
            <a:r>
              <a:rPr lang="zh-CN" altLang="en-US" dirty="0" smtClean="0"/>
              <a:t>单位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3" y="3756154"/>
            <a:ext cx="7886700" cy="199250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11" y="2472418"/>
            <a:ext cx="4400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9929" y="366008"/>
            <a:ext cx="6858000" cy="852854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究竟是谁的位移？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E:\22题\QQ图片201610121502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4" y="1218862"/>
            <a:ext cx="8523111" cy="61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背答案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09" y="1825625"/>
            <a:ext cx="6060982" cy="4351338"/>
          </a:xfrm>
        </p:spPr>
      </p:pic>
    </p:spTree>
    <p:extLst>
      <p:ext uri="{BB962C8B-B14F-4D97-AF65-F5344CB8AC3E}">
        <p14:creationId xmlns:p14="http://schemas.microsoft.com/office/powerpoint/2010/main" val="24325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E:\22题\QQ图片201610121459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386"/>
            <a:ext cx="9144000" cy="310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143000" y="569208"/>
            <a:ext cx="6858000" cy="852854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究竟是谁的位移？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207912" y="0"/>
            <a:ext cx="6858000" cy="852854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究竟是谁的位移？</a:t>
            </a:r>
            <a:endParaRPr lang="zh-CN" altLang="en-US" dirty="0"/>
          </a:p>
        </p:txBody>
      </p:sp>
      <p:pic>
        <p:nvPicPr>
          <p:cNvPr id="3074" name="Picture 2" descr="E:\22题\QQ图片20161012151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843734"/>
            <a:ext cx="7623882" cy="5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8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094" y="-9772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这是人船模型？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E:\22题\QQ图片201610121503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" y="1003124"/>
            <a:ext cx="8049495" cy="585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22" y="1050682"/>
            <a:ext cx="1516239" cy="4763911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人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船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模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型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/>
              <a:t>？</a:t>
            </a:r>
          </a:p>
        </p:txBody>
      </p:sp>
      <p:pic>
        <p:nvPicPr>
          <p:cNvPr id="4098" name="Picture 2" descr="E:\22题\QQ图片201610121521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5" y="93884"/>
            <a:ext cx="5304191" cy="66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184" y="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分离的时候</a:t>
            </a:r>
            <a:r>
              <a:rPr lang="zh-CN" altLang="en-US" dirty="0"/>
              <a:t>，</a:t>
            </a:r>
            <a:r>
              <a:rPr lang="zh-CN" altLang="en-US" dirty="0" smtClean="0"/>
              <a:t>共速？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E:\22题\QQ图片201610121516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56" y="1002321"/>
            <a:ext cx="5813778" cy="585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3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算数错误，根号呢？</a:t>
            </a:r>
            <a:endParaRPr lang="zh-CN" altLang="en-US" dirty="0"/>
          </a:p>
        </p:txBody>
      </p:sp>
      <p:pic>
        <p:nvPicPr>
          <p:cNvPr id="6146" name="Picture 2" descr="E:\22题\QQ图片201610121530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125"/>
            <a:ext cx="9144000" cy="291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23</a:t>
            </a:r>
            <a:r>
              <a:rPr lang="zh-CN" altLang="en-US" smtClean="0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90</Words>
  <Application>Microsoft Office PowerPoint</Application>
  <PresentationFormat>全屏显示(4:3)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22题</vt:lpstr>
      <vt:lpstr>R究竟是谁的位移？</vt:lpstr>
      <vt:lpstr>R究竟是谁的位移？</vt:lpstr>
      <vt:lpstr>R究竟是谁的位移？</vt:lpstr>
      <vt:lpstr>这是人船模型？</vt:lpstr>
      <vt:lpstr>人 船 模 型 ？</vt:lpstr>
      <vt:lpstr>分离的时候，共速？</vt:lpstr>
      <vt:lpstr>算数错误，根号呢？</vt:lpstr>
      <vt:lpstr>23题</vt:lpstr>
      <vt:lpstr>动能为负</vt:lpstr>
      <vt:lpstr>回到原点不是相遇</vt:lpstr>
      <vt:lpstr>认为碰撞后黏在一起</vt:lpstr>
      <vt:lpstr>记错公式</vt:lpstr>
      <vt:lpstr>没看清题目</vt:lpstr>
      <vt:lpstr>书写</vt:lpstr>
      <vt:lpstr>书写很好的</vt:lpstr>
      <vt:lpstr>直接用弹性碰撞的根求解，没写原始方程</vt:lpstr>
      <vt:lpstr>不用题目中的符号表示</vt:lpstr>
      <vt:lpstr>画蛇添足——加单位</vt:lpstr>
      <vt:lpstr>背答案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2016-10-13T01:22:48Z</dcterms:created>
  <dcterms:modified xsi:type="dcterms:W3CDTF">2016-10-14T00:41:53Z</dcterms:modified>
</cp:coreProperties>
</file>