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07" r:id="rId6"/>
    <p:sldId id="443" r:id="rId7"/>
    <p:sldId id="444" r:id="rId8"/>
    <p:sldId id="434" r:id="rId9"/>
    <p:sldId id="360" r:id="rId10"/>
    <p:sldId id="445" r:id="rId11"/>
    <p:sldId id="446" r:id="rId12"/>
    <p:sldId id="361" r:id="rId13"/>
    <p:sldId id="413" r:id="rId14"/>
    <p:sldId id="292" r:id="rId15"/>
    <p:sldId id="332" r:id="rId16"/>
    <p:sldId id="403" r:id="rId17"/>
    <p:sldId id="447" r:id="rId18"/>
    <p:sldId id="429" r:id="rId19"/>
    <p:sldId id="448" r:id="rId20"/>
    <p:sldId id="449" r:id="rId21"/>
    <p:sldId id="333" r:id="rId22"/>
    <p:sldId id="334" r:id="rId23"/>
    <p:sldId id="264" r:id="rId24"/>
    <p:sldId id="432" r:id="rId25"/>
    <p:sldId id="340" r:id="rId26"/>
    <p:sldId id="425" r:id="rId27"/>
    <p:sldId id="271" r:id="rId28"/>
    <p:sldId id="433" r:id="rId29"/>
    <p:sldId id="274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41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Word_Document3.docx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tif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Microsoft_Word_Document10.docx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Word_Document13.docx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slide" Target="slide3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package" Target="../embeddings/Microsoft_Word_Document17.docx"/><Relationship Id="rId7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file:///F:\2015&#36213;&#29770;\&#21516;&#27493;\&#29289;&#29702;\&#20154;&#25945;&#24517;&#20462;2\word\A115.TIF" TargetMode="Externa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package" Target="../embeddings/Microsoft_Word_Document18.docx"/><Relationship Id="rId7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slide" Target="slide22.xml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3.xml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slide" Target="slide22.xml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10" Type="http://schemas.openxmlformats.org/officeDocument/2006/relationships/image" Target="../media/image25.png"/><Relationship Id="rId4" Type="http://schemas.openxmlformats.org/officeDocument/2006/relationships/slide" Target="slide23.xml"/><Relationship Id="rId9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29289;&#29702;\&#20154;&#25945;&#24517;&#20462;2\word\A110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72463"/>
              </p:ext>
            </p:extLst>
          </p:nvPr>
        </p:nvGraphicFramePr>
        <p:xfrm>
          <a:off x="219075" y="368077"/>
          <a:ext cx="871537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3" name="文档" r:id="rId3" imgW="8726056" imgH="1795013" progId="Word.Document.12">
                  <p:embed/>
                </p:oleObj>
              </mc:Choice>
              <mc:Fallback>
                <p:oleObj name="文档" r:id="rId3" imgW="8726056" imgH="1795013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68077"/>
                        <a:ext cx="871537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62972"/>
              </p:ext>
            </p:extLst>
          </p:nvPr>
        </p:nvGraphicFramePr>
        <p:xfrm>
          <a:off x="219075" y="2158777"/>
          <a:ext cx="871537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4" name="文档" r:id="rId5" imgW="8726056" imgH="2567437" progId="Word.Document.12">
                  <p:embed/>
                </p:oleObj>
              </mc:Choice>
              <mc:Fallback>
                <p:oleObj name="文档" r:id="rId5" imgW="8726056" imgH="25674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158777"/>
                        <a:ext cx="8715375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95298"/>
              </p:ext>
            </p:extLst>
          </p:nvPr>
        </p:nvGraphicFramePr>
        <p:xfrm>
          <a:off x="238125" y="1434480"/>
          <a:ext cx="6515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8" name="文档" r:id="rId3" imgW="6519908" imgH="854196" progId="Word.Document.12">
                  <p:embed/>
                </p:oleObj>
              </mc:Choice>
              <mc:Fallback>
                <p:oleObj name="文档" r:id="rId3" imgW="6519908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434480"/>
                        <a:ext cx="6515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0937" y="498376"/>
            <a:ext cx="8823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请利用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的关系推导向心加速度与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30703"/>
              </p:ext>
            </p:extLst>
          </p:nvPr>
        </p:nvGraphicFramePr>
        <p:xfrm>
          <a:off x="238125" y="2505075"/>
          <a:ext cx="6515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9" name="文档" r:id="rId5" imgW="6519908" imgH="854917" progId="Word.Document.12">
                  <p:embed/>
                </p:oleObj>
              </mc:Choice>
              <mc:Fallback>
                <p:oleObj name="文档" r:id="rId5" imgW="6519908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505075"/>
                        <a:ext cx="6515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5094"/>
              </p:ext>
            </p:extLst>
          </p:nvPr>
        </p:nvGraphicFramePr>
        <p:xfrm>
          <a:off x="238125" y="3539083"/>
          <a:ext cx="731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0" name="文档" r:id="rId7" imgW="7319557" imgH="839059" progId="Word.Document.12">
                  <p:embed/>
                </p:oleObj>
              </mc:Choice>
              <mc:Fallback>
                <p:oleObj name="文档" r:id="rId7" imgW="7319557" imgH="8390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3539083"/>
                        <a:ext cx="731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472" y="29441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49868"/>
              </p:ext>
            </p:extLst>
          </p:nvPr>
        </p:nvGraphicFramePr>
        <p:xfrm>
          <a:off x="251842" y="1619726"/>
          <a:ext cx="65151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40" name="文档" r:id="rId3" imgW="6519908" imgH="1706951" progId="Word.Document.12">
                  <p:embed/>
                </p:oleObj>
              </mc:Choice>
              <mc:Fallback>
                <p:oleObj name="文档" r:id="rId3" imgW="6519908" imgH="17069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42" y="1619726"/>
                        <a:ext cx="65151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60462" y="915566"/>
            <a:ext cx="882307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向心加速度公式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462" y="3171879"/>
            <a:ext cx="882307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向心加速度的物理意义：描述线速度方向变化的快慢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向心加速度的公式也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适用于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圆周运动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，且无论是匀速圆周运动还是非匀速圆周运动，向心加速度的方向都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0352" y="4352900"/>
            <a:ext cx="1092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圆心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4619" y="379310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非匀速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1412" y="19316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05483"/>
              </p:ext>
            </p:extLst>
          </p:nvPr>
        </p:nvGraphicFramePr>
        <p:xfrm>
          <a:off x="152400" y="795908"/>
          <a:ext cx="88392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4" name="文档" r:id="rId3" imgW="8849948" imgH="2010674" progId="Word.Document.12">
                  <p:embed/>
                </p:oleObj>
              </mc:Choice>
              <mc:Fallback>
                <p:oleObj name="文档" r:id="rId3" imgW="8849948" imgH="20106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95908"/>
                        <a:ext cx="88392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4546" y="2721223"/>
            <a:ext cx="4445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他们两人的观点都不正确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400" i="1" kern="100" dirty="0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一定时，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成反比；当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一定时，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成正比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的关系图象如图所示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图片 12" descr="F:\2015赵瑊\同步\物理\人教必修2\word\A111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18" y="2859781"/>
            <a:ext cx="4436078" cy="208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319" y="872869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一、对向心加速度的理解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318" y="1305018"/>
            <a:ext cx="8779645" cy="367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下列关于向心加速度的说法中正确的是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向心加速度的方向始终指向圆心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向心加速度的方向保持不变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在匀速圆周运动中，向心加速度是恒定的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在匀速圆周运动中，向心加速度的大小不断变化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向心加速度的方向时刻指向圆心，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向心加速度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的大小不变，方向时刻变化，故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96764" y="142914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6553" y="440085"/>
            <a:ext cx="8892000" cy="348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5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两物体做匀速圆周运动的向心加速度随半径变化的图象，其中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为双曲线的一个分支，由图可知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物体运动的线速度大小不变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物体运动的角速度大小不变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物体运动的角速度大小不变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物体运动的角速度与半径成正比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0769" y="4029387"/>
            <a:ext cx="6655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sz="2500" dirty="0"/>
          </a:p>
        </p:txBody>
      </p:sp>
      <p:pic>
        <p:nvPicPr>
          <p:cNvPr id="6" name="图片 5" descr="F:\2015赵瑊\同步\物理\人教必修2\word\A113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62" y="1738334"/>
            <a:ext cx="3384376" cy="220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91553"/>
              </p:ext>
            </p:extLst>
          </p:nvPr>
        </p:nvGraphicFramePr>
        <p:xfrm>
          <a:off x="190500" y="636816"/>
          <a:ext cx="8782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4" name="文档" r:id="rId3" imgW="8792684" imgH="1778120" progId="Word.Document.12">
                  <p:embed/>
                </p:oleObj>
              </mc:Choice>
              <mc:Fallback>
                <p:oleObj name="文档" r:id="rId3" imgW="8792684" imgH="17781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636816"/>
                        <a:ext cx="87820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8453" y="2293000"/>
            <a:ext cx="8914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为过原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点的直线，说明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成正比，由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spc="-9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kern="100" spc="-9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i="1" kern="100" spc="-9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可知，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物体的角速度大小不变，故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7504" y="94903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二、向心加速度大小的计算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94094"/>
              </p:ext>
            </p:extLst>
          </p:nvPr>
        </p:nvGraphicFramePr>
        <p:xfrm>
          <a:off x="180975" y="623689"/>
          <a:ext cx="87820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7" name="文档" r:id="rId3" imgW="8792684" imgH="2487283" progId="Word.Document.12">
                  <p:embed/>
                </p:oleObj>
              </mc:Choice>
              <mc:Fallback>
                <p:oleObj name="文档" r:id="rId3" imgW="8792684" imgH="2487283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623689"/>
                        <a:ext cx="878205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59" name="Picture 3" descr="F:\2015赵瑊\源文件！\物理 人教必修2\a11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10" y="3196832"/>
            <a:ext cx="4217380" cy="12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285709" y="4433416"/>
            <a:ext cx="6463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6079" y="3845"/>
            <a:ext cx="8856984" cy="104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同一轮子上的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点角速度相同：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由向心加速度公式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8627"/>
              </p:ext>
            </p:extLst>
          </p:nvPr>
        </p:nvGraphicFramePr>
        <p:xfrm>
          <a:off x="209550" y="1099195"/>
          <a:ext cx="8782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4" name="文档" r:id="rId3" imgW="8792684" imgH="713117" progId="Word.Document.12">
                  <p:embed/>
                </p:oleObj>
              </mc:Choice>
              <mc:Fallback>
                <p:oleObj name="文档" r:id="rId3" imgW="8792684" imgH="7131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099195"/>
                        <a:ext cx="8782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36079" y="1861195"/>
            <a:ext cx="8856984" cy="105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又因为皮带不打滑，所以传动皮带的两轮边缘各点线速度大小相等：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3825"/>
              </p:ext>
            </p:extLst>
          </p:nvPr>
        </p:nvGraphicFramePr>
        <p:xfrm>
          <a:off x="209550" y="2971403"/>
          <a:ext cx="8782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5" name="文档" r:id="rId5" imgW="8792684" imgH="731808" progId="Word.Document.12">
                  <p:embed/>
                </p:oleObj>
              </mc:Choice>
              <mc:Fallback>
                <p:oleObj name="文档" r:id="rId5" imgW="8792684" imgH="7318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971403"/>
                        <a:ext cx="87820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328761"/>
              </p:ext>
            </p:extLst>
          </p:nvPr>
        </p:nvGraphicFramePr>
        <p:xfrm>
          <a:off x="209550" y="3773016"/>
          <a:ext cx="8782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6" name="文档" r:id="rId7" imgW="8792684" imgH="730729" progId="Word.Document.12">
                  <p:embed/>
                </p:oleObj>
              </mc:Choice>
              <mc:Fallback>
                <p:oleObj name="文档" r:id="rId7" imgW="8792684" imgH="7307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773016"/>
                        <a:ext cx="87820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36079" y="4472617"/>
            <a:ext cx="8856984" cy="581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 m</a:t>
            </a:r>
            <a:r>
              <a:rPr lang="en-US" altLang="zh-CN" sz="24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400" kern="100" dirty="0" err="1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s</a:t>
            </a:r>
            <a:r>
              <a:rPr lang="en-US" altLang="zh-CN" sz="2400" kern="100" baseline="30000" dirty="0" err="1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24 m/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6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6079" y="323066"/>
            <a:ext cx="886379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所示为摩擦传动装置，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轮转动时带动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轮跟着转动，已知转动过程中轮缘间无打滑现象，下列说法中正确的是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两轮转动的方向相同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转动方向相反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转动的角速度之比为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轮缘上点的向心加速度之比为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11330" y="40049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sz="2600" dirty="0"/>
          </a:p>
        </p:txBody>
      </p:sp>
      <p:pic>
        <p:nvPicPr>
          <p:cNvPr id="9" name="图片 8" descr="F:\2015赵瑊\同步\物理\人教必修2\word\A117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17119"/>
            <a:ext cx="3131731" cy="2353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8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3093" y="133275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5566" y="2107191"/>
            <a:ext cx="7485518" cy="2139793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4257" y="2133384"/>
            <a:ext cx="7920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理解向心加速度的概念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知道向心加速度和线速度、角速度的关系式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能够运用向心加速度公式求解有关问题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609466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向心加速度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33430" y="172244"/>
            <a:ext cx="8640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两轮属齿轮传动，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两轮的转动方向相反，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两轮边缘的线速度大小相等，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21989"/>
              </p:ext>
            </p:extLst>
          </p:nvPr>
        </p:nvGraphicFramePr>
        <p:xfrm>
          <a:off x="306901" y="1445518"/>
          <a:ext cx="6286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4" name="文档" r:id="rId3" imgW="6291385" imgH="791483" progId="Word.Document.12">
                  <p:embed/>
                </p:oleObj>
              </mc:Choice>
              <mc:Fallback>
                <p:oleObj name="文档" r:id="rId3" imgW="6291385" imgH="79148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01" y="1445518"/>
                        <a:ext cx="6286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507027"/>
              </p:ext>
            </p:extLst>
          </p:nvPr>
        </p:nvGraphicFramePr>
        <p:xfrm>
          <a:off x="306901" y="2343547"/>
          <a:ext cx="6286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5" name="文档" r:id="rId5" imgW="6291385" imgH="848430" progId="Word.Document.12">
                  <p:embed/>
                </p:oleObj>
              </mc:Choice>
              <mc:Fallback>
                <p:oleObj name="文档" r:id="rId5" imgW="6291385" imgH="8484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01" y="2343547"/>
                        <a:ext cx="6286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079158"/>
              </p:ext>
            </p:extLst>
          </p:nvPr>
        </p:nvGraphicFramePr>
        <p:xfrm>
          <a:off x="306901" y="3342109"/>
          <a:ext cx="6286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6" name="文档" r:id="rId7" imgW="6291385" imgH="848790" progId="Word.Document.12">
                  <p:embed/>
                </p:oleObj>
              </mc:Choice>
              <mc:Fallback>
                <p:oleObj name="文档" r:id="rId7" imgW="6291385" imgH="8487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01" y="3342109"/>
                        <a:ext cx="6286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3430" y="4173984"/>
            <a:ext cx="864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87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5283" y="387077"/>
            <a:ext cx="32403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6341" y="1027777"/>
            <a:ext cx="8529463" cy="3384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54822"/>
              </p:ext>
            </p:extLst>
          </p:nvPr>
        </p:nvGraphicFramePr>
        <p:xfrm>
          <a:off x="464368" y="991716"/>
          <a:ext cx="91725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52" name="文档" r:id="rId3" imgW="9183446" imgH="3499449" progId="Word.Document.12">
                  <p:embed/>
                </p:oleObj>
              </mc:Choice>
              <mc:Fallback>
                <p:oleObj name="文档" r:id="rId3" imgW="9183446" imgH="3499449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68" y="991716"/>
                        <a:ext cx="917257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0" name="矩形 9"/>
          <p:cNvSpPr/>
          <p:nvPr/>
        </p:nvSpPr>
        <p:spPr>
          <a:xfrm>
            <a:off x="136079" y="763362"/>
            <a:ext cx="8856984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对向心加速度的理解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关于向心加速度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下列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说法正确的是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向心加速度是描述线速度变化的物理量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向心加速度既改变线速度的方向，又改变线速度的大小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向心加速度大小恒定，方向时刻改变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98777"/>
              </p:ext>
            </p:extLst>
          </p:nvPr>
        </p:nvGraphicFramePr>
        <p:xfrm>
          <a:off x="209550" y="3021045"/>
          <a:ext cx="88868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4" name="文档" r:id="rId3" imgW="8897487" imgH="751217" progId="Word.Document.12">
                  <p:embed/>
                </p:oleObj>
              </mc:Choice>
              <mc:Fallback>
                <p:oleObj name="文档" r:id="rId3" imgW="8897487" imgH="7512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021045"/>
                        <a:ext cx="88868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6079" y="3650067"/>
            <a:ext cx="8856984" cy="145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加速度是描述速度变化快慢的物理量，向心加速度是描述线速度方向变化快慢的物理量，因此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只有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匀速圆周运动的向心加速度大小才恒定，故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7897" y="131799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en-US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887" y="904947"/>
            <a:ext cx="8892000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向心加速度的理解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关于北京和广州随地球自转的向心加速度，下列说法中正确的是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它们的方向都是沿半径指向地心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它们的方向都在平行于赤道的平面内指向地轴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北京的向心加速度比广州的向心加速度大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北京的向心加速度与广州的向心加速度大小相同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929" y="790600"/>
            <a:ext cx="7162408" cy="42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如图所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示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地球表面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各点的向心加速度方向都在平行于赤道的平面内指向地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轴，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正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确，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误；</a:t>
            </a:r>
            <a:endParaRPr lang="zh-CN" altLang="zh-CN" sz="2400" kern="100" spc="-5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设地球半径为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spc="-9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，在地面上纬度为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点，做圆周运动的轨道半径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spc="-9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kern="100" spc="-9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，其向心加速度为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spc="-90" baseline="-250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kern="100" spc="-9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kern="100" spc="-9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spc="-9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kern="100" spc="-9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由于北京的地理纬度比广州的大，</a:t>
            </a:r>
            <a:r>
              <a:rPr lang="en-US" altLang="zh-CN" sz="2400" kern="100" spc="-9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小，两地随地球自转的角速度相同，因此北京随地球自转的向心加速度比广州的小，选项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9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F:\2015赵瑊\同步\物理\人教必修2\word\A115.TIF"/>
          <p:cNvPicPr/>
          <p:nvPr/>
        </p:nvPicPr>
        <p:blipFill>
          <a:blip r:embed="rId6" r:link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537" y="1563638"/>
            <a:ext cx="1747534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1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877113"/>
            <a:ext cx="88014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对向心加速度的理解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所示，两轮用皮带传动，皮带不打滑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图中有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三点，这三点所在处的半径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，则这三点的向心加速度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的大小关系是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800" kern="100" dirty="0" err="1" smtClean="0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err="1" smtClean="0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8264" y="4396219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sz="2800" dirty="0"/>
          </a:p>
        </p:txBody>
      </p:sp>
      <p:pic>
        <p:nvPicPr>
          <p:cNvPr id="10" name="图片 9" descr="F:\2015赵瑊\同步\物理\人教必修2\word\S2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9" y="2912740"/>
            <a:ext cx="3349831" cy="1460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546" y="3623692"/>
            <a:ext cx="86306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10787"/>
              </p:ext>
            </p:extLst>
          </p:nvPr>
        </p:nvGraphicFramePr>
        <p:xfrm>
          <a:off x="152400" y="1222648"/>
          <a:ext cx="88392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73" name="文档" r:id="rId3" imgW="8850668" imgH="2381969" progId="Word.Document.12">
                  <p:embed/>
                </p:oleObj>
              </mc:Choice>
              <mc:Fallback>
                <p:oleObj name="文档" r:id="rId3" imgW="8850668" imgH="23819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22648"/>
                        <a:ext cx="883920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8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835" y="4476849"/>
            <a:ext cx="86306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16224"/>
              </p:ext>
            </p:extLst>
          </p:nvPr>
        </p:nvGraphicFramePr>
        <p:xfrm>
          <a:off x="85725" y="857250"/>
          <a:ext cx="89725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9" name="文档" r:id="rId7" imgW="8983923" imgH="2158760" progId="Word.Document.12">
                  <p:embed/>
                </p:oleObj>
              </mc:Choice>
              <mc:Fallback>
                <p:oleObj name="文档" r:id="rId7" imgW="8983923" imgH="21587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857250"/>
                        <a:ext cx="897255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F:\2015赵瑊\同步\物理\人教必修2\word\A116.TIF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2" y="3032373"/>
            <a:ext cx="2304256" cy="149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46" y="2545616"/>
            <a:ext cx="8942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方向在该位置指向圆心，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即竖直向上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运动员到达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点后的瞬间做匀速直线运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动，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加速度为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50 m/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，方向竖直向上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47522"/>
              </p:ext>
            </p:extLst>
          </p:nvPr>
        </p:nvGraphicFramePr>
        <p:xfrm>
          <a:off x="190500" y="1842145"/>
          <a:ext cx="6162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1" name="文档" r:id="rId7" imgW="6168307" imgH="762650" progId="Word.Document.12">
                  <p:embed/>
                </p:oleObj>
              </mc:Choice>
              <mc:Fallback>
                <p:oleObj name="文档" r:id="rId7" imgW="6168307" imgH="7626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842145"/>
                        <a:ext cx="6162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2646" y="1097682"/>
            <a:ext cx="8942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运动员到达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点前的瞬间做圆周运动，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267494"/>
            <a:ext cx="5228009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一、向心加速度的方向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93763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441457"/>
            <a:ext cx="8856000" cy="368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甲所示，表示地球绕太阳做匀速圆周运动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近似的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；如图乙所示，表示光滑桌面上一个小球由于细线的牵引，绕桌面上的图钉做匀速圆周运动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分析地球和小球的运动，并回答以下问题：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  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甲　　　　　　　　　　　　乙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图片 12" descr="F:\2015赵瑊\同步\物理\人教必修2\word\A10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9" y="2834928"/>
            <a:ext cx="3006929" cy="147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F:\2015赵瑊\同步\物理\人教必修2\word\A109.T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2903215"/>
            <a:ext cx="3079121" cy="1342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2945" y="687923"/>
            <a:ext cx="87008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在匀速圆周运动过程中，地球、小球的运动状态发生变化吗？若变化，变化的原因是什么？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地球和小球的速度方向不断发生变化，所以运动状态发生变化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运动状态发生变化的原因是因为受到力的作用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2945" y="687923"/>
            <a:ext cx="8700839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地球受到什么力的作用？这个力沿什么方向？小球受到几个力的作用，合力沿什么方向？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地球受到太阳的引力作用，方向沿半径指向圆心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小球受到重力、支持力、绳的拉力作用，合力等于绳的拉力，方向沿半径指向圆心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2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2945" y="472899"/>
            <a:ext cx="8700839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根据牛顿第二定律，地球和小球的加速度方向变化吗？匀速圆周运动是一种什么性质的运动呢？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物体的加速度跟它所受合力方向一致，所以地球和小球的加速度都是沿半径指向圆心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加速度的方向时刻指向圆心，所以方向不断变化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匀速圆周运动是一种变加速曲线运动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2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5196" y="200153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" y="707387"/>
            <a:ext cx="8971409" cy="443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向心加速度：任何做匀速圆周运动的物体的加速度都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这个加速度叫做向心加速度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向心加速度的方向：总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时刻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向心加速度的作用：向心加速度的方向总是与速度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故向心加速度的作用只改变速度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对速度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影响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圆周运动的性质：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不论向心加速度</a:t>
            </a:r>
            <a:r>
              <a:rPr lang="en-US" altLang="zh-CN" sz="2400" i="1" kern="100" spc="-100" dirty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spc="-100" baseline="-250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的大小是否变化，其方向时刻改变，所以圆周运动的加速度时刻发生变化，圆周运动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曲线运动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7679" y="3992860"/>
            <a:ext cx="135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变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加速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1203" y="7620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圆心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9369" y="184110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圆心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5494" y="18421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改变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68927" y="238430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1633" y="291274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方向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5306" y="29222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大小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22362" y="41945"/>
            <a:ext cx="4156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二、向心加速度的大小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3" y="89263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4208"/>
            <a:ext cx="892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阅读教材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做一做：探究向心加速度大小的表达式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，了解向心加速度的推导过程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630165"/>
            <a:ext cx="6528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物体从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点经时间</a:t>
            </a:r>
            <a:r>
              <a:rPr lang="en-US" altLang="zh-CN" sz="2400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沿圆周匀速率运动到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点，转过的角度为</a:t>
            </a:r>
            <a:r>
              <a:rPr lang="en-US" altLang="zh-CN" sz="2400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，如图所示，因为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OA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垂直，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OB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垂直，且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OA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OB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400" kern="100" spc="-7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△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OAB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spc="-7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spc="-7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spc="-7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组成的矢量三角形相似</a:t>
            </a:r>
            <a:r>
              <a:rPr lang="en-US" altLang="zh-CN" sz="2400" kern="100" spc="-7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7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F:\2015赵瑊\同步\物理\人教必修2\word\A110.TIF"/>
          <p:cNvPicPr/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18" y="2787774"/>
            <a:ext cx="2312226" cy="195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650</Words>
  <Application>Microsoft Office PowerPoint</Application>
  <PresentationFormat>全屏显示(16:9)</PresentationFormat>
  <Paragraphs>138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1780</cp:revision>
  <dcterms:created xsi:type="dcterms:W3CDTF">2015-03-06T01:52:29Z</dcterms:created>
  <dcterms:modified xsi:type="dcterms:W3CDTF">2015-08-25T03:47:39Z</dcterms:modified>
</cp:coreProperties>
</file>