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1" r:id="rId2"/>
  </p:sldMasterIdLst>
  <p:notesMasterIdLst>
    <p:notesMasterId r:id="rId16"/>
  </p:notesMasterIdLst>
  <p:sldIdLst>
    <p:sldId id="270"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1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7CD1F3-7DB2-41ED-BF13-625F23F30FC7}"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zh-CN" altLang="en-US"/>
        </a:p>
      </dgm:t>
    </dgm:pt>
    <dgm:pt modelId="{7A8705AE-B1BE-4540-AC02-0C9A9F98D2CB}">
      <dgm:prSet phldrT="[文本]" custT="1">
        <dgm:style>
          <a:lnRef idx="1">
            <a:schemeClr val="accent6"/>
          </a:lnRef>
          <a:fillRef idx="2">
            <a:schemeClr val="accent6"/>
          </a:fillRef>
          <a:effectRef idx="1">
            <a:schemeClr val="accent6"/>
          </a:effectRef>
          <a:fontRef idx="minor">
            <a:schemeClr val="dk1"/>
          </a:fontRef>
        </dgm:style>
      </dgm:prSet>
      <dgm:spPr/>
      <dgm:t>
        <a:bodyPr/>
        <a:lstStyle/>
        <a:p>
          <a:pPr algn="l"/>
          <a:r>
            <a:rPr lang="zh-CN" altLang="en-US" sz="2800" dirty="0" smtClean="0">
              <a:solidFill>
                <a:srgbClr val="7030A0"/>
              </a:solidFill>
            </a:rPr>
            <a:t>第一类永动机是最古老的永动机，这类永动机试图以机械的手段在不获取能源的前提下使体系持续地向外界输出能量。历史上最著名的第一类永动机是法国人</a:t>
          </a:r>
          <a:r>
            <a:rPr lang="zh-CN" altLang="en-US" sz="2800" u="sng" dirty="0" smtClean="0">
              <a:solidFill>
                <a:srgbClr val="7030A0"/>
              </a:solidFill>
            </a:rPr>
            <a:t>亨内考</a:t>
          </a:r>
          <a:r>
            <a:rPr lang="zh-CN" altLang="en-US" sz="2800" dirty="0" smtClean="0">
              <a:solidFill>
                <a:srgbClr val="7030A0"/>
              </a:solidFill>
            </a:rPr>
            <a:t>在十三世纪提出的“魔轮”。</a:t>
          </a:r>
          <a:endParaRPr lang="zh-CN" altLang="en-US" sz="2800" dirty="0">
            <a:solidFill>
              <a:srgbClr val="7030A0"/>
            </a:solidFill>
          </a:endParaRPr>
        </a:p>
      </dgm:t>
    </dgm:pt>
    <dgm:pt modelId="{B002881D-3183-401A-A3DE-DEF240A4345D}" type="parTrans" cxnId="{893A1462-37F6-44AD-92BE-E519F1BF6595}">
      <dgm:prSet/>
      <dgm:spPr/>
      <dgm:t>
        <a:bodyPr/>
        <a:lstStyle/>
        <a:p>
          <a:endParaRPr lang="zh-CN" altLang="en-US"/>
        </a:p>
      </dgm:t>
    </dgm:pt>
    <dgm:pt modelId="{E09030C8-D126-47C5-AD75-0C18CDF8916D}" type="sibTrans" cxnId="{893A1462-37F6-44AD-92BE-E519F1BF6595}">
      <dgm:prSet/>
      <dgm:spPr/>
      <dgm:t>
        <a:bodyPr/>
        <a:lstStyle/>
        <a:p>
          <a:endParaRPr lang="zh-CN" altLang="en-US"/>
        </a:p>
      </dgm:t>
    </dgm:pt>
    <dgm:pt modelId="{6A76914A-5EE7-4BC8-B4A3-14E4FDFAFCAE}">
      <dgm:prSet phldrT="[文本]" custT="1">
        <dgm:style>
          <a:lnRef idx="1">
            <a:schemeClr val="accent5"/>
          </a:lnRef>
          <a:fillRef idx="3">
            <a:schemeClr val="accent5"/>
          </a:fillRef>
          <a:effectRef idx="2">
            <a:schemeClr val="accent5"/>
          </a:effectRef>
          <a:fontRef idx="minor">
            <a:schemeClr val="lt1"/>
          </a:fontRef>
        </dgm:style>
      </dgm:prSet>
      <dgm:spPr/>
      <dgm:t>
        <a:bodyPr vert="eaVert" anchor="t"/>
        <a:lstStyle/>
        <a:p>
          <a:pPr algn="ctr">
            <a:lnSpc>
              <a:spcPct val="100000"/>
            </a:lnSpc>
            <a:spcAft>
              <a:spcPts val="0"/>
            </a:spcAft>
          </a:pPr>
          <a:r>
            <a:rPr lang="zh-CN" altLang="en-US" sz="3600" dirty="0" smtClean="0">
              <a:solidFill>
                <a:srgbClr val="C00000"/>
              </a:solidFill>
            </a:rPr>
            <a:t>滚珠</a:t>
          </a:r>
          <a:endParaRPr lang="en-US" altLang="zh-CN" sz="3600" dirty="0" smtClean="0">
            <a:solidFill>
              <a:srgbClr val="C00000"/>
            </a:solidFill>
          </a:endParaRPr>
        </a:p>
        <a:p>
          <a:pPr algn="ctr">
            <a:lnSpc>
              <a:spcPct val="100000"/>
            </a:lnSpc>
            <a:spcAft>
              <a:spcPct val="35000"/>
            </a:spcAft>
          </a:pPr>
          <a:r>
            <a:rPr lang="zh-CN" altLang="en-US" sz="3600" dirty="0" smtClean="0">
              <a:solidFill>
                <a:srgbClr val="C00000"/>
              </a:solidFill>
            </a:rPr>
            <a:t>永动机</a:t>
          </a:r>
          <a:endParaRPr lang="zh-CN" altLang="en-US" sz="3600" dirty="0">
            <a:solidFill>
              <a:srgbClr val="C00000"/>
            </a:solidFill>
          </a:endParaRPr>
        </a:p>
      </dgm:t>
    </dgm:pt>
    <dgm:pt modelId="{7ABEAE1B-A0D2-4CAD-8E9F-6FDDA527C3DE}" type="parTrans" cxnId="{AB9B8185-9B70-484B-8BD3-E6EE4CFA8534}">
      <dgm:prSet/>
      <dgm:spPr/>
      <dgm:t>
        <a:bodyPr/>
        <a:lstStyle/>
        <a:p>
          <a:endParaRPr lang="zh-CN" altLang="en-US"/>
        </a:p>
      </dgm:t>
    </dgm:pt>
    <dgm:pt modelId="{D0C6E9BA-15A8-46DA-BFE7-BFEEA77B252F}" type="sibTrans" cxnId="{AB9B8185-9B70-484B-8BD3-E6EE4CFA8534}">
      <dgm:prSet/>
      <dgm:spPr/>
      <dgm:t>
        <a:bodyPr/>
        <a:lstStyle/>
        <a:p>
          <a:endParaRPr lang="zh-CN" altLang="en-US"/>
        </a:p>
      </dgm:t>
    </dgm:pt>
    <dgm:pt modelId="{F72D58D3-38AA-45EA-A30A-E0E053002DA2}">
      <dgm:prSet phldrT="[文本]" custT="1">
        <dgm:style>
          <a:lnRef idx="1">
            <a:schemeClr val="accent5"/>
          </a:lnRef>
          <a:fillRef idx="3">
            <a:schemeClr val="accent5"/>
          </a:fillRef>
          <a:effectRef idx="2">
            <a:schemeClr val="accent5"/>
          </a:effectRef>
          <a:fontRef idx="minor">
            <a:schemeClr val="lt1"/>
          </a:fontRef>
        </dgm:style>
      </dgm:prSet>
      <dgm:spPr/>
      <dgm:t>
        <a:bodyPr vert="eaVert" anchor="b"/>
        <a:lstStyle/>
        <a:p>
          <a:pPr algn="ctr"/>
          <a:r>
            <a:rPr lang="zh-CN" altLang="en-US" sz="3600" dirty="0" smtClean="0">
              <a:solidFill>
                <a:srgbClr val="C00000"/>
              </a:solidFill>
            </a:rPr>
            <a:t>魔轮</a:t>
          </a:r>
          <a:endParaRPr lang="zh-CN" altLang="en-US" sz="3600" dirty="0">
            <a:solidFill>
              <a:srgbClr val="C00000"/>
            </a:solidFill>
          </a:endParaRPr>
        </a:p>
      </dgm:t>
    </dgm:pt>
    <dgm:pt modelId="{DA8523B8-E2F9-4E75-9758-E7879BE2DB7E}" type="parTrans" cxnId="{1F8E7126-C636-4533-BC9E-10683A0F340C}">
      <dgm:prSet/>
      <dgm:spPr/>
      <dgm:t>
        <a:bodyPr/>
        <a:lstStyle/>
        <a:p>
          <a:endParaRPr lang="zh-CN" altLang="en-US"/>
        </a:p>
      </dgm:t>
    </dgm:pt>
    <dgm:pt modelId="{6E88643F-DBFB-458B-B3A9-78EB0D279CDB}" type="sibTrans" cxnId="{1F8E7126-C636-4533-BC9E-10683A0F340C}">
      <dgm:prSet/>
      <dgm:spPr/>
      <dgm:t>
        <a:bodyPr/>
        <a:lstStyle/>
        <a:p>
          <a:endParaRPr lang="zh-CN" altLang="en-US"/>
        </a:p>
      </dgm:t>
    </dgm:pt>
    <dgm:pt modelId="{F2D307B1-BA4E-4C73-A945-5869471139C1}" type="pres">
      <dgm:prSet presAssocID="{937CD1F3-7DB2-41ED-BF13-625F23F30FC7}" presName="Name0" presStyleCnt="0">
        <dgm:presLayoutVars>
          <dgm:chPref val="1"/>
          <dgm:dir/>
          <dgm:animOne val="branch"/>
          <dgm:animLvl val="lvl"/>
          <dgm:resizeHandles/>
        </dgm:presLayoutVars>
      </dgm:prSet>
      <dgm:spPr/>
      <dgm:t>
        <a:bodyPr/>
        <a:lstStyle/>
        <a:p>
          <a:endParaRPr lang="zh-CN" altLang="en-US"/>
        </a:p>
      </dgm:t>
    </dgm:pt>
    <dgm:pt modelId="{4DF5B8B9-8D06-45B0-B900-CBD112E15B46}" type="pres">
      <dgm:prSet presAssocID="{7A8705AE-B1BE-4540-AC02-0C9A9F98D2CB}" presName="vertOne" presStyleCnt="0"/>
      <dgm:spPr/>
    </dgm:pt>
    <dgm:pt modelId="{7AEA7675-93F6-4EBA-9027-70E4ECE74AA4}" type="pres">
      <dgm:prSet presAssocID="{7A8705AE-B1BE-4540-AC02-0C9A9F98D2CB}" presName="txOne" presStyleLbl="node0" presStyleIdx="0" presStyleCnt="1">
        <dgm:presLayoutVars>
          <dgm:chPref val="3"/>
        </dgm:presLayoutVars>
      </dgm:prSet>
      <dgm:spPr/>
      <dgm:t>
        <a:bodyPr/>
        <a:lstStyle/>
        <a:p>
          <a:endParaRPr lang="zh-CN" altLang="en-US"/>
        </a:p>
      </dgm:t>
    </dgm:pt>
    <dgm:pt modelId="{9A473497-15A5-4641-81E8-518635ECD6E0}" type="pres">
      <dgm:prSet presAssocID="{7A8705AE-B1BE-4540-AC02-0C9A9F98D2CB}" presName="parTransOne" presStyleCnt="0"/>
      <dgm:spPr/>
    </dgm:pt>
    <dgm:pt modelId="{02F6E0C0-8924-4B4F-ADCB-80877A1479F2}" type="pres">
      <dgm:prSet presAssocID="{7A8705AE-B1BE-4540-AC02-0C9A9F98D2CB}" presName="horzOne" presStyleCnt="0"/>
      <dgm:spPr/>
    </dgm:pt>
    <dgm:pt modelId="{A2AA1102-8C07-441F-95C6-2A107F0CC198}" type="pres">
      <dgm:prSet presAssocID="{F72D58D3-38AA-45EA-A30A-E0E053002DA2}" presName="vertTwo" presStyleCnt="0"/>
      <dgm:spPr/>
    </dgm:pt>
    <dgm:pt modelId="{0478AA1C-3CA7-4FC4-8A2F-E0C0CC5CA88A}" type="pres">
      <dgm:prSet presAssocID="{F72D58D3-38AA-45EA-A30A-E0E053002DA2}" presName="txTwo" presStyleLbl="node2" presStyleIdx="0" presStyleCnt="2" custLinFactNeighborX="-1736" custLinFactNeighborY="18237">
        <dgm:presLayoutVars>
          <dgm:chPref val="3"/>
        </dgm:presLayoutVars>
      </dgm:prSet>
      <dgm:spPr/>
      <dgm:t>
        <a:bodyPr/>
        <a:lstStyle/>
        <a:p>
          <a:endParaRPr lang="zh-CN" altLang="en-US"/>
        </a:p>
      </dgm:t>
    </dgm:pt>
    <dgm:pt modelId="{41AAC889-D42E-4E0D-B6D2-634EB9F2E85C}" type="pres">
      <dgm:prSet presAssocID="{F72D58D3-38AA-45EA-A30A-E0E053002DA2}" presName="horzTwo" presStyleCnt="0"/>
      <dgm:spPr/>
    </dgm:pt>
    <dgm:pt modelId="{7CD6766D-6FDC-4C79-B786-D28BDA5E0235}" type="pres">
      <dgm:prSet presAssocID="{6E88643F-DBFB-458B-B3A9-78EB0D279CDB}" presName="sibSpaceTwo" presStyleCnt="0"/>
      <dgm:spPr/>
    </dgm:pt>
    <dgm:pt modelId="{EC6C650C-AF25-4F0B-8B14-7F41A3C1010E}" type="pres">
      <dgm:prSet presAssocID="{6A76914A-5EE7-4BC8-B4A3-14E4FDFAFCAE}" presName="vertTwo" presStyleCnt="0"/>
      <dgm:spPr/>
    </dgm:pt>
    <dgm:pt modelId="{CE473063-FEDE-4D69-98C2-A69A7836FF0D}" type="pres">
      <dgm:prSet presAssocID="{6A76914A-5EE7-4BC8-B4A3-14E4FDFAFCAE}" presName="txTwo" presStyleLbl="node2" presStyleIdx="1" presStyleCnt="2" custLinFactNeighborX="10788" custLinFactNeighborY="44634">
        <dgm:presLayoutVars>
          <dgm:chPref val="3"/>
        </dgm:presLayoutVars>
      </dgm:prSet>
      <dgm:spPr/>
      <dgm:t>
        <a:bodyPr/>
        <a:lstStyle/>
        <a:p>
          <a:endParaRPr lang="zh-CN" altLang="en-US"/>
        </a:p>
      </dgm:t>
    </dgm:pt>
    <dgm:pt modelId="{B2D42498-50E3-4CE1-BB2D-3E7512638E54}" type="pres">
      <dgm:prSet presAssocID="{6A76914A-5EE7-4BC8-B4A3-14E4FDFAFCAE}" presName="horzTwo" presStyleCnt="0"/>
      <dgm:spPr/>
    </dgm:pt>
  </dgm:ptLst>
  <dgm:cxnLst>
    <dgm:cxn modelId="{D361D5B3-9199-4BEC-948F-4C292DD7EACC}" type="presOf" srcId="{7A8705AE-B1BE-4540-AC02-0C9A9F98D2CB}" destId="{7AEA7675-93F6-4EBA-9027-70E4ECE74AA4}" srcOrd="0" destOrd="0" presId="urn:microsoft.com/office/officeart/2005/8/layout/hierarchy4"/>
    <dgm:cxn modelId="{1F8E7126-C636-4533-BC9E-10683A0F340C}" srcId="{7A8705AE-B1BE-4540-AC02-0C9A9F98D2CB}" destId="{F72D58D3-38AA-45EA-A30A-E0E053002DA2}" srcOrd="0" destOrd="0" parTransId="{DA8523B8-E2F9-4E75-9758-E7879BE2DB7E}" sibTransId="{6E88643F-DBFB-458B-B3A9-78EB0D279CDB}"/>
    <dgm:cxn modelId="{893A1462-37F6-44AD-92BE-E519F1BF6595}" srcId="{937CD1F3-7DB2-41ED-BF13-625F23F30FC7}" destId="{7A8705AE-B1BE-4540-AC02-0C9A9F98D2CB}" srcOrd="0" destOrd="0" parTransId="{B002881D-3183-401A-A3DE-DEF240A4345D}" sibTransId="{E09030C8-D126-47C5-AD75-0C18CDF8916D}"/>
    <dgm:cxn modelId="{DC3B147E-4796-49F2-B11A-5DF49DF895AD}" type="presOf" srcId="{6A76914A-5EE7-4BC8-B4A3-14E4FDFAFCAE}" destId="{CE473063-FEDE-4D69-98C2-A69A7836FF0D}" srcOrd="0" destOrd="0" presId="urn:microsoft.com/office/officeart/2005/8/layout/hierarchy4"/>
    <dgm:cxn modelId="{E0FCD21D-5757-4911-A5A2-4090E550FD60}" type="presOf" srcId="{F72D58D3-38AA-45EA-A30A-E0E053002DA2}" destId="{0478AA1C-3CA7-4FC4-8A2F-E0C0CC5CA88A}" srcOrd="0" destOrd="0" presId="urn:microsoft.com/office/officeart/2005/8/layout/hierarchy4"/>
    <dgm:cxn modelId="{290D4941-463E-41CE-AD10-F211E9E3F161}" type="presOf" srcId="{937CD1F3-7DB2-41ED-BF13-625F23F30FC7}" destId="{F2D307B1-BA4E-4C73-A945-5869471139C1}" srcOrd="0" destOrd="0" presId="urn:microsoft.com/office/officeart/2005/8/layout/hierarchy4"/>
    <dgm:cxn modelId="{AB9B8185-9B70-484B-8BD3-E6EE4CFA8534}" srcId="{7A8705AE-B1BE-4540-AC02-0C9A9F98D2CB}" destId="{6A76914A-5EE7-4BC8-B4A3-14E4FDFAFCAE}" srcOrd="1" destOrd="0" parTransId="{7ABEAE1B-A0D2-4CAD-8E9F-6FDDA527C3DE}" sibTransId="{D0C6E9BA-15A8-46DA-BFE7-BFEEA77B252F}"/>
    <dgm:cxn modelId="{A8ABA9A1-1DB2-48EC-ADFD-BEF5F8CBD0C1}" type="presParOf" srcId="{F2D307B1-BA4E-4C73-A945-5869471139C1}" destId="{4DF5B8B9-8D06-45B0-B900-CBD112E15B46}" srcOrd="0" destOrd="0" presId="urn:microsoft.com/office/officeart/2005/8/layout/hierarchy4"/>
    <dgm:cxn modelId="{38F4D71B-61CE-4935-B862-E8FADBF295CC}" type="presParOf" srcId="{4DF5B8B9-8D06-45B0-B900-CBD112E15B46}" destId="{7AEA7675-93F6-4EBA-9027-70E4ECE74AA4}" srcOrd="0" destOrd="0" presId="urn:microsoft.com/office/officeart/2005/8/layout/hierarchy4"/>
    <dgm:cxn modelId="{0AF5414D-623B-456F-ACE2-9BAE5F9D3C08}" type="presParOf" srcId="{4DF5B8B9-8D06-45B0-B900-CBD112E15B46}" destId="{9A473497-15A5-4641-81E8-518635ECD6E0}" srcOrd="1" destOrd="0" presId="urn:microsoft.com/office/officeart/2005/8/layout/hierarchy4"/>
    <dgm:cxn modelId="{7F010CCF-4FA7-466E-8BF3-11EFF1C13089}" type="presParOf" srcId="{4DF5B8B9-8D06-45B0-B900-CBD112E15B46}" destId="{02F6E0C0-8924-4B4F-ADCB-80877A1479F2}" srcOrd="2" destOrd="0" presId="urn:microsoft.com/office/officeart/2005/8/layout/hierarchy4"/>
    <dgm:cxn modelId="{5FD89155-F16F-464B-869F-43F8FA577187}" type="presParOf" srcId="{02F6E0C0-8924-4B4F-ADCB-80877A1479F2}" destId="{A2AA1102-8C07-441F-95C6-2A107F0CC198}" srcOrd="0" destOrd="0" presId="urn:microsoft.com/office/officeart/2005/8/layout/hierarchy4"/>
    <dgm:cxn modelId="{72D15C23-CD46-4665-AD1D-DC499EF5835B}" type="presParOf" srcId="{A2AA1102-8C07-441F-95C6-2A107F0CC198}" destId="{0478AA1C-3CA7-4FC4-8A2F-E0C0CC5CA88A}" srcOrd="0" destOrd="0" presId="urn:microsoft.com/office/officeart/2005/8/layout/hierarchy4"/>
    <dgm:cxn modelId="{134D30B7-0174-46D4-8B9A-FB82A027AD5F}" type="presParOf" srcId="{A2AA1102-8C07-441F-95C6-2A107F0CC198}" destId="{41AAC889-D42E-4E0D-B6D2-634EB9F2E85C}" srcOrd="1" destOrd="0" presId="urn:microsoft.com/office/officeart/2005/8/layout/hierarchy4"/>
    <dgm:cxn modelId="{5CC5A248-9453-4C9E-9A0E-37D82FE715AB}" type="presParOf" srcId="{02F6E0C0-8924-4B4F-ADCB-80877A1479F2}" destId="{7CD6766D-6FDC-4C79-B786-D28BDA5E0235}" srcOrd="1" destOrd="0" presId="urn:microsoft.com/office/officeart/2005/8/layout/hierarchy4"/>
    <dgm:cxn modelId="{4F0C135C-E04F-44D0-83BC-E7A12A18D50A}" type="presParOf" srcId="{02F6E0C0-8924-4B4F-ADCB-80877A1479F2}" destId="{EC6C650C-AF25-4F0B-8B14-7F41A3C1010E}" srcOrd="2" destOrd="0" presId="urn:microsoft.com/office/officeart/2005/8/layout/hierarchy4"/>
    <dgm:cxn modelId="{7A67D90B-FAAE-4CFC-B4C6-795AC1C56727}" type="presParOf" srcId="{EC6C650C-AF25-4F0B-8B14-7F41A3C1010E}" destId="{CE473063-FEDE-4D69-98C2-A69A7836FF0D}" srcOrd="0" destOrd="0" presId="urn:microsoft.com/office/officeart/2005/8/layout/hierarchy4"/>
    <dgm:cxn modelId="{3C1F9593-8847-4A89-968E-DD3BE2A8F5E2}" type="presParOf" srcId="{EC6C650C-AF25-4F0B-8B14-7F41A3C1010E}" destId="{B2D42498-50E3-4CE1-BB2D-3E7512638E54}"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E7A115-9E43-466E-8098-0126439A2A14}" type="doc">
      <dgm:prSet loTypeId="urn:microsoft.com/office/officeart/2009/3/layout/StepUpProcess" loCatId="process" qsTypeId="urn:microsoft.com/office/officeart/2005/8/quickstyle/3d2" qsCatId="3D" csTypeId="urn:microsoft.com/office/officeart/2005/8/colors/colorful2" csCatId="colorful" phldr="1"/>
      <dgm:spPr>
        <a:scene3d>
          <a:camera prst="perspectiveLeft"/>
          <a:lightRig rig="balanced" dir="t">
            <a:rot lat="0" lon="0" rev="8700000"/>
          </a:lightRig>
        </a:scene3d>
      </dgm:spPr>
      <dgm:t>
        <a:bodyPr/>
        <a:lstStyle/>
        <a:p>
          <a:endParaRPr lang="zh-CN" altLang="en-US"/>
        </a:p>
      </dgm:t>
    </dgm:pt>
    <dgm:pt modelId="{2F4BE024-3F89-4475-AA30-9840D5F7E87B}">
      <dgm:prSet phldrT="[文本]" custT="1"/>
      <dgm:spPr>
        <a:ln>
          <a:noFill/>
        </a:ln>
        <a:effectLst>
          <a:outerShdw blurRad="44450" dist="27940" dir="5400000" algn="ctr">
            <a:srgbClr val="000000">
              <a:alpha val="32000"/>
            </a:srgbClr>
          </a:outerShdw>
        </a:effectLst>
        <a:sp3d>
          <a:bevelT w="190500" h="38100"/>
        </a:sp3d>
      </dgm:spPr>
      <dgm:t>
        <a:bodyPr/>
        <a:lstStyle/>
        <a:p>
          <a:r>
            <a:rPr lang="zh-CN" altLang="en-US" sz="3200" dirty="0" smtClean="0">
              <a:solidFill>
                <a:srgbClr val="7030A0"/>
              </a:solidFill>
            </a:rPr>
            <a:t>柴薪时期</a:t>
          </a:r>
          <a:endParaRPr lang="zh-CN" altLang="en-US" sz="3200" dirty="0">
            <a:solidFill>
              <a:srgbClr val="7030A0"/>
            </a:solidFill>
          </a:endParaRPr>
        </a:p>
      </dgm:t>
    </dgm:pt>
    <dgm:pt modelId="{DC7C49C2-8B4D-4DC7-8E79-3F755D06BB60}" type="parTrans" cxnId="{636DD283-9FD8-42B0-B629-1F1D1E1E672E}">
      <dgm:prSet/>
      <dgm:spPr/>
      <dgm:t>
        <a:bodyPr/>
        <a:lstStyle/>
        <a:p>
          <a:endParaRPr lang="zh-CN" altLang="en-US" sz="3200">
            <a:solidFill>
              <a:srgbClr val="7030A0"/>
            </a:solidFill>
          </a:endParaRPr>
        </a:p>
      </dgm:t>
    </dgm:pt>
    <dgm:pt modelId="{74EA4594-A6F2-4C5C-B5FA-87B33B584131}" type="sibTrans" cxnId="{636DD283-9FD8-42B0-B629-1F1D1E1E672E}">
      <dgm:prSet/>
      <dgm:spPr/>
      <dgm:t>
        <a:bodyPr/>
        <a:lstStyle/>
        <a:p>
          <a:endParaRPr lang="zh-CN" altLang="en-US" sz="3200">
            <a:solidFill>
              <a:srgbClr val="7030A0"/>
            </a:solidFill>
          </a:endParaRPr>
        </a:p>
      </dgm:t>
    </dgm:pt>
    <dgm:pt modelId="{D2E53173-CA81-47B8-BA6C-4B162C1810D3}">
      <dgm:prSet phldrT="[文本]" custT="1"/>
      <dgm:spPr>
        <a:ln>
          <a:noFill/>
        </a:ln>
        <a:effectLst>
          <a:outerShdw blurRad="44450" dist="27940" dir="5400000" algn="ctr">
            <a:srgbClr val="000000">
              <a:alpha val="32000"/>
            </a:srgbClr>
          </a:outerShdw>
        </a:effectLst>
        <a:sp3d>
          <a:bevelT w="190500" h="38100"/>
        </a:sp3d>
      </dgm:spPr>
      <dgm:t>
        <a:bodyPr/>
        <a:lstStyle/>
        <a:p>
          <a:r>
            <a:rPr lang="zh-CN" altLang="en-US" sz="3200" dirty="0" smtClean="0">
              <a:solidFill>
                <a:srgbClr val="7030A0"/>
              </a:solidFill>
            </a:rPr>
            <a:t>煤炭时期</a:t>
          </a:r>
          <a:endParaRPr lang="zh-CN" altLang="en-US" sz="3200" dirty="0">
            <a:solidFill>
              <a:srgbClr val="7030A0"/>
            </a:solidFill>
          </a:endParaRPr>
        </a:p>
      </dgm:t>
    </dgm:pt>
    <dgm:pt modelId="{5DEB8FFA-5A2F-4E9C-8996-570A1D92192A}" type="parTrans" cxnId="{F1BA7191-DAC4-44AB-B0E5-B1CE1E169393}">
      <dgm:prSet/>
      <dgm:spPr/>
      <dgm:t>
        <a:bodyPr/>
        <a:lstStyle/>
        <a:p>
          <a:endParaRPr lang="zh-CN" altLang="en-US" sz="3200">
            <a:solidFill>
              <a:srgbClr val="7030A0"/>
            </a:solidFill>
          </a:endParaRPr>
        </a:p>
      </dgm:t>
    </dgm:pt>
    <dgm:pt modelId="{B1E35A23-50B0-4B13-BF43-3979343571BC}" type="sibTrans" cxnId="{F1BA7191-DAC4-44AB-B0E5-B1CE1E169393}">
      <dgm:prSet/>
      <dgm:spPr/>
      <dgm:t>
        <a:bodyPr/>
        <a:lstStyle/>
        <a:p>
          <a:endParaRPr lang="zh-CN" altLang="en-US" sz="3200">
            <a:solidFill>
              <a:srgbClr val="7030A0"/>
            </a:solidFill>
          </a:endParaRPr>
        </a:p>
      </dgm:t>
    </dgm:pt>
    <dgm:pt modelId="{4675D99F-0628-44F0-8605-8F9CB217F040}">
      <dgm:prSet phldrT="[文本]" custT="1"/>
      <dgm:spPr>
        <a:ln>
          <a:noFill/>
        </a:ln>
        <a:effectLst>
          <a:outerShdw blurRad="44450" dist="27940" dir="5400000" algn="ctr">
            <a:srgbClr val="000000">
              <a:alpha val="32000"/>
            </a:srgbClr>
          </a:outerShdw>
        </a:effectLst>
        <a:sp3d>
          <a:bevelT w="190500" h="38100"/>
        </a:sp3d>
      </dgm:spPr>
      <dgm:t>
        <a:bodyPr/>
        <a:lstStyle/>
        <a:p>
          <a:r>
            <a:rPr lang="zh-CN" altLang="en-US" sz="3200" dirty="0" smtClean="0">
              <a:solidFill>
                <a:srgbClr val="7030A0"/>
              </a:solidFill>
            </a:rPr>
            <a:t>石油时期</a:t>
          </a:r>
          <a:endParaRPr lang="zh-CN" altLang="en-US" sz="3200" dirty="0">
            <a:solidFill>
              <a:srgbClr val="7030A0"/>
            </a:solidFill>
          </a:endParaRPr>
        </a:p>
      </dgm:t>
    </dgm:pt>
    <dgm:pt modelId="{B494E789-BC14-4F47-A20F-5FCF0557C573}" type="parTrans" cxnId="{66214DE4-0D78-452C-A34C-8B23132E2A65}">
      <dgm:prSet/>
      <dgm:spPr/>
      <dgm:t>
        <a:bodyPr/>
        <a:lstStyle/>
        <a:p>
          <a:endParaRPr lang="zh-CN" altLang="en-US" sz="3200">
            <a:solidFill>
              <a:srgbClr val="7030A0"/>
            </a:solidFill>
          </a:endParaRPr>
        </a:p>
      </dgm:t>
    </dgm:pt>
    <dgm:pt modelId="{CF91FB17-9ED1-4436-AD74-78D9B73136FC}" type="sibTrans" cxnId="{66214DE4-0D78-452C-A34C-8B23132E2A65}">
      <dgm:prSet/>
      <dgm:spPr/>
      <dgm:t>
        <a:bodyPr/>
        <a:lstStyle/>
        <a:p>
          <a:endParaRPr lang="zh-CN" altLang="en-US" sz="3200">
            <a:solidFill>
              <a:srgbClr val="7030A0"/>
            </a:solidFill>
          </a:endParaRPr>
        </a:p>
      </dgm:t>
    </dgm:pt>
    <dgm:pt modelId="{E510F527-97F1-47D0-A368-4DF188039AA0}" type="pres">
      <dgm:prSet presAssocID="{D4E7A115-9E43-466E-8098-0126439A2A14}" presName="rootnode" presStyleCnt="0">
        <dgm:presLayoutVars>
          <dgm:chMax/>
          <dgm:chPref/>
          <dgm:dir/>
          <dgm:animLvl val="lvl"/>
        </dgm:presLayoutVars>
      </dgm:prSet>
      <dgm:spPr/>
      <dgm:t>
        <a:bodyPr/>
        <a:lstStyle/>
        <a:p>
          <a:endParaRPr lang="zh-CN" altLang="en-US"/>
        </a:p>
      </dgm:t>
    </dgm:pt>
    <dgm:pt modelId="{BCF80DD2-6A83-4249-928B-716E3F93BB09}" type="pres">
      <dgm:prSet presAssocID="{2F4BE024-3F89-4475-AA30-9840D5F7E87B}" presName="composite" presStyleCnt="0"/>
      <dgm:spPr>
        <a:ln>
          <a:noFill/>
        </a:ln>
        <a:effectLst>
          <a:outerShdw blurRad="44450" dist="27940" dir="5400000" algn="ctr">
            <a:srgbClr val="000000">
              <a:alpha val="32000"/>
            </a:srgbClr>
          </a:outerShdw>
        </a:effectLst>
        <a:sp3d>
          <a:bevelT w="190500" h="38100"/>
        </a:sp3d>
      </dgm:spPr>
      <dgm:t>
        <a:bodyPr/>
        <a:lstStyle/>
        <a:p>
          <a:endParaRPr lang="zh-CN" altLang="en-US"/>
        </a:p>
      </dgm:t>
    </dgm:pt>
    <dgm:pt modelId="{7BF95E4F-BA6C-44AC-98C3-45FA7B7A7304}" type="pres">
      <dgm:prSet presAssocID="{2F4BE024-3F89-4475-AA30-9840D5F7E87B}" presName="LShape" presStyleLbl="alignNode1" presStyleIdx="0" presStyleCnt="5"/>
      <dgm:spPr>
        <a:solidFill>
          <a:schemeClr val="accent5">
            <a:lumMod val="75000"/>
          </a:schemeClr>
        </a:solidFill>
        <a:ln>
          <a:noFill/>
        </a:ln>
        <a:effectLst>
          <a:outerShdw blurRad="44450" dist="27940" dir="5400000" algn="ctr">
            <a:srgbClr val="000000">
              <a:alpha val="32000"/>
            </a:srgbClr>
          </a:outerShdw>
        </a:effectLst>
        <a:sp3d>
          <a:bevelT w="190500" h="38100"/>
        </a:sp3d>
      </dgm:spPr>
      <dgm:t>
        <a:bodyPr/>
        <a:lstStyle/>
        <a:p>
          <a:endParaRPr lang="zh-CN" altLang="en-US"/>
        </a:p>
      </dgm:t>
    </dgm:pt>
    <dgm:pt modelId="{402DF44D-6922-4F1D-8B7A-268702DE5111}" type="pres">
      <dgm:prSet presAssocID="{2F4BE024-3F89-4475-AA30-9840D5F7E87B}" presName="ParentText" presStyleLbl="revTx" presStyleIdx="0" presStyleCnt="3">
        <dgm:presLayoutVars>
          <dgm:chMax val="0"/>
          <dgm:chPref val="0"/>
          <dgm:bulletEnabled val="1"/>
        </dgm:presLayoutVars>
      </dgm:prSet>
      <dgm:spPr/>
      <dgm:t>
        <a:bodyPr/>
        <a:lstStyle/>
        <a:p>
          <a:endParaRPr lang="zh-CN" altLang="en-US"/>
        </a:p>
      </dgm:t>
    </dgm:pt>
    <dgm:pt modelId="{BE4B2565-DA6F-4EAB-A60A-15B9FA59CAE8}" type="pres">
      <dgm:prSet presAssocID="{2F4BE024-3F89-4475-AA30-9840D5F7E87B}" presName="Triangle" presStyleLbl="alignNode1" presStyleIdx="1" presStyleCnt="5"/>
      <dgm:spPr>
        <a:ln>
          <a:noFill/>
        </a:ln>
        <a:effectLst>
          <a:outerShdw blurRad="44450" dist="27940" dir="5400000" algn="ctr">
            <a:srgbClr val="000000">
              <a:alpha val="32000"/>
            </a:srgbClr>
          </a:outerShdw>
        </a:effectLst>
        <a:sp3d>
          <a:bevelT w="190500" h="38100"/>
        </a:sp3d>
      </dgm:spPr>
      <dgm:t>
        <a:bodyPr/>
        <a:lstStyle/>
        <a:p>
          <a:endParaRPr lang="zh-CN" altLang="en-US"/>
        </a:p>
      </dgm:t>
    </dgm:pt>
    <dgm:pt modelId="{298B0B8B-4299-4341-9514-AF4CE8E5F9F2}" type="pres">
      <dgm:prSet presAssocID="{74EA4594-A6F2-4C5C-B5FA-87B33B584131}" presName="sibTrans" presStyleCnt="0"/>
      <dgm:spPr>
        <a:ln>
          <a:noFill/>
        </a:ln>
        <a:effectLst>
          <a:outerShdw blurRad="44450" dist="27940" dir="5400000" algn="ctr">
            <a:srgbClr val="000000">
              <a:alpha val="32000"/>
            </a:srgbClr>
          </a:outerShdw>
        </a:effectLst>
        <a:sp3d>
          <a:bevelT w="190500" h="38100"/>
        </a:sp3d>
      </dgm:spPr>
      <dgm:t>
        <a:bodyPr/>
        <a:lstStyle/>
        <a:p>
          <a:endParaRPr lang="zh-CN" altLang="en-US"/>
        </a:p>
      </dgm:t>
    </dgm:pt>
    <dgm:pt modelId="{958B7F08-5C8E-45D7-85B3-E8B8CE0B07AC}" type="pres">
      <dgm:prSet presAssocID="{74EA4594-A6F2-4C5C-B5FA-87B33B584131}" presName="space" presStyleCnt="0"/>
      <dgm:spPr>
        <a:ln>
          <a:noFill/>
        </a:ln>
        <a:effectLst>
          <a:outerShdw blurRad="44450" dist="27940" dir="5400000" algn="ctr">
            <a:srgbClr val="000000">
              <a:alpha val="32000"/>
            </a:srgbClr>
          </a:outerShdw>
        </a:effectLst>
        <a:sp3d>
          <a:bevelT w="190500" h="38100"/>
        </a:sp3d>
      </dgm:spPr>
      <dgm:t>
        <a:bodyPr/>
        <a:lstStyle/>
        <a:p>
          <a:endParaRPr lang="zh-CN" altLang="en-US"/>
        </a:p>
      </dgm:t>
    </dgm:pt>
    <dgm:pt modelId="{3758206F-D231-4401-91FA-B7520E5264A5}" type="pres">
      <dgm:prSet presAssocID="{D2E53173-CA81-47B8-BA6C-4B162C1810D3}" presName="composite" presStyleCnt="0"/>
      <dgm:spPr>
        <a:ln>
          <a:noFill/>
        </a:ln>
        <a:effectLst>
          <a:outerShdw blurRad="44450" dist="27940" dir="5400000" algn="ctr">
            <a:srgbClr val="000000">
              <a:alpha val="32000"/>
            </a:srgbClr>
          </a:outerShdw>
        </a:effectLst>
        <a:sp3d>
          <a:bevelT w="190500" h="38100"/>
        </a:sp3d>
      </dgm:spPr>
      <dgm:t>
        <a:bodyPr/>
        <a:lstStyle/>
        <a:p>
          <a:endParaRPr lang="zh-CN" altLang="en-US"/>
        </a:p>
      </dgm:t>
    </dgm:pt>
    <dgm:pt modelId="{F67FC95C-AEEF-4EBB-985A-09130D059981}" type="pres">
      <dgm:prSet presAssocID="{D2E53173-CA81-47B8-BA6C-4B162C1810D3}" presName="LShape" presStyleLbl="alignNode1" presStyleIdx="2" presStyleCnt="5"/>
      <dgm:spPr>
        <a:solidFill>
          <a:schemeClr val="accent6">
            <a:lumMod val="75000"/>
          </a:schemeClr>
        </a:solidFill>
        <a:ln>
          <a:noFill/>
        </a:ln>
        <a:effectLst>
          <a:outerShdw blurRad="44450" dist="27940" dir="5400000" algn="ctr">
            <a:srgbClr val="000000">
              <a:alpha val="32000"/>
            </a:srgbClr>
          </a:outerShdw>
        </a:effectLst>
        <a:sp3d>
          <a:bevelT w="190500" h="38100"/>
        </a:sp3d>
      </dgm:spPr>
      <dgm:t>
        <a:bodyPr/>
        <a:lstStyle/>
        <a:p>
          <a:endParaRPr lang="zh-CN" altLang="en-US"/>
        </a:p>
      </dgm:t>
    </dgm:pt>
    <dgm:pt modelId="{77F2C09F-D4C5-43F5-8737-F23E4F0ED0E8}" type="pres">
      <dgm:prSet presAssocID="{D2E53173-CA81-47B8-BA6C-4B162C1810D3}" presName="ParentText" presStyleLbl="revTx" presStyleIdx="1" presStyleCnt="3">
        <dgm:presLayoutVars>
          <dgm:chMax val="0"/>
          <dgm:chPref val="0"/>
          <dgm:bulletEnabled val="1"/>
        </dgm:presLayoutVars>
      </dgm:prSet>
      <dgm:spPr/>
      <dgm:t>
        <a:bodyPr/>
        <a:lstStyle/>
        <a:p>
          <a:endParaRPr lang="zh-CN" altLang="en-US"/>
        </a:p>
      </dgm:t>
    </dgm:pt>
    <dgm:pt modelId="{330611DD-11A5-4074-9919-E2150DBB0061}" type="pres">
      <dgm:prSet presAssocID="{D2E53173-CA81-47B8-BA6C-4B162C1810D3}" presName="Triangle" presStyleLbl="alignNode1" presStyleIdx="3" presStyleCnt="5"/>
      <dgm:spPr>
        <a:ln>
          <a:noFill/>
        </a:ln>
        <a:effectLst>
          <a:outerShdw blurRad="44450" dist="27940" dir="5400000" algn="ctr">
            <a:srgbClr val="000000">
              <a:alpha val="32000"/>
            </a:srgbClr>
          </a:outerShdw>
        </a:effectLst>
        <a:sp3d>
          <a:bevelT w="190500" h="38100"/>
        </a:sp3d>
      </dgm:spPr>
      <dgm:t>
        <a:bodyPr/>
        <a:lstStyle/>
        <a:p>
          <a:endParaRPr lang="zh-CN" altLang="en-US"/>
        </a:p>
      </dgm:t>
    </dgm:pt>
    <dgm:pt modelId="{BE270E56-8085-46D5-8792-215D93C0C046}" type="pres">
      <dgm:prSet presAssocID="{B1E35A23-50B0-4B13-BF43-3979343571BC}" presName="sibTrans" presStyleCnt="0"/>
      <dgm:spPr>
        <a:ln>
          <a:noFill/>
        </a:ln>
        <a:effectLst>
          <a:outerShdw blurRad="44450" dist="27940" dir="5400000" algn="ctr">
            <a:srgbClr val="000000">
              <a:alpha val="32000"/>
            </a:srgbClr>
          </a:outerShdw>
        </a:effectLst>
        <a:sp3d>
          <a:bevelT w="190500" h="38100"/>
        </a:sp3d>
      </dgm:spPr>
      <dgm:t>
        <a:bodyPr/>
        <a:lstStyle/>
        <a:p>
          <a:endParaRPr lang="zh-CN" altLang="en-US"/>
        </a:p>
      </dgm:t>
    </dgm:pt>
    <dgm:pt modelId="{4F6D5808-F19F-4A4E-B096-ACFFF08F0598}" type="pres">
      <dgm:prSet presAssocID="{B1E35A23-50B0-4B13-BF43-3979343571BC}" presName="space" presStyleCnt="0"/>
      <dgm:spPr>
        <a:ln>
          <a:noFill/>
        </a:ln>
        <a:effectLst>
          <a:outerShdw blurRad="44450" dist="27940" dir="5400000" algn="ctr">
            <a:srgbClr val="000000">
              <a:alpha val="32000"/>
            </a:srgbClr>
          </a:outerShdw>
        </a:effectLst>
        <a:sp3d>
          <a:bevelT w="190500" h="38100"/>
        </a:sp3d>
      </dgm:spPr>
      <dgm:t>
        <a:bodyPr/>
        <a:lstStyle/>
        <a:p>
          <a:endParaRPr lang="zh-CN" altLang="en-US"/>
        </a:p>
      </dgm:t>
    </dgm:pt>
    <dgm:pt modelId="{1E82AF3A-E8FF-4B63-AC9C-F855C115A3D8}" type="pres">
      <dgm:prSet presAssocID="{4675D99F-0628-44F0-8605-8F9CB217F040}" presName="composite" presStyleCnt="0"/>
      <dgm:spPr>
        <a:ln>
          <a:noFill/>
        </a:ln>
        <a:effectLst>
          <a:outerShdw blurRad="44450" dist="27940" dir="5400000" algn="ctr">
            <a:srgbClr val="000000">
              <a:alpha val="32000"/>
            </a:srgbClr>
          </a:outerShdw>
        </a:effectLst>
        <a:sp3d>
          <a:bevelT w="190500" h="38100"/>
        </a:sp3d>
      </dgm:spPr>
      <dgm:t>
        <a:bodyPr/>
        <a:lstStyle/>
        <a:p>
          <a:endParaRPr lang="zh-CN" altLang="en-US"/>
        </a:p>
      </dgm:t>
    </dgm:pt>
    <dgm:pt modelId="{1ABE940A-CEF4-438E-AE3F-F822CD8E6549}" type="pres">
      <dgm:prSet presAssocID="{4675D99F-0628-44F0-8605-8F9CB217F040}" presName="LShape" presStyleLbl="alignNode1" presStyleIdx="4" presStyleCnt="5"/>
      <dgm:spPr>
        <a:ln>
          <a:noFill/>
        </a:ln>
        <a:effectLst>
          <a:outerShdw blurRad="44450" dist="27940" dir="5400000" algn="ctr">
            <a:srgbClr val="000000">
              <a:alpha val="32000"/>
            </a:srgbClr>
          </a:outerShdw>
        </a:effectLst>
        <a:sp3d>
          <a:bevelT w="190500" h="38100"/>
        </a:sp3d>
      </dgm:spPr>
      <dgm:t>
        <a:bodyPr/>
        <a:lstStyle/>
        <a:p>
          <a:endParaRPr lang="zh-CN" altLang="en-US"/>
        </a:p>
      </dgm:t>
    </dgm:pt>
    <dgm:pt modelId="{3A275F0B-2C0B-4E36-9146-5E13291C8A74}" type="pres">
      <dgm:prSet presAssocID="{4675D99F-0628-44F0-8605-8F9CB217F040}" presName="ParentText" presStyleLbl="revTx" presStyleIdx="2" presStyleCnt="3">
        <dgm:presLayoutVars>
          <dgm:chMax val="0"/>
          <dgm:chPref val="0"/>
          <dgm:bulletEnabled val="1"/>
        </dgm:presLayoutVars>
      </dgm:prSet>
      <dgm:spPr/>
      <dgm:t>
        <a:bodyPr/>
        <a:lstStyle/>
        <a:p>
          <a:endParaRPr lang="zh-CN" altLang="en-US"/>
        </a:p>
      </dgm:t>
    </dgm:pt>
  </dgm:ptLst>
  <dgm:cxnLst>
    <dgm:cxn modelId="{636DD283-9FD8-42B0-B629-1F1D1E1E672E}" srcId="{D4E7A115-9E43-466E-8098-0126439A2A14}" destId="{2F4BE024-3F89-4475-AA30-9840D5F7E87B}" srcOrd="0" destOrd="0" parTransId="{DC7C49C2-8B4D-4DC7-8E79-3F755D06BB60}" sibTransId="{74EA4594-A6F2-4C5C-B5FA-87B33B584131}"/>
    <dgm:cxn modelId="{982E0C4D-176E-4300-9E6D-325BAFD276A8}" type="presOf" srcId="{2F4BE024-3F89-4475-AA30-9840D5F7E87B}" destId="{402DF44D-6922-4F1D-8B7A-268702DE5111}" srcOrd="0" destOrd="0" presId="urn:microsoft.com/office/officeart/2009/3/layout/StepUpProcess"/>
    <dgm:cxn modelId="{9E427159-8C3B-4B56-B73B-4ED1F67F819A}" type="presOf" srcId="{4675D99F-0628-44F0-8605-8F9CB217F040}" destId="{3A275F0B-2C0B-4E36-9146-5E13291C8A74}" srcOrd="0" destOrd="0" presId="urn:microsoft.com/office/officeart/2009/3/layout/StepUpProcess"/>
    <dgm:cxn modelId="{F1BA7191-DAC4-44AB-B0E5-B1CE1E169393}" srcId="{D4E7A115-9E43-466E-8098-0126439A2A14}" destId="{D2E53173-CA81-47B8-BA6C-4B162C1810D3}" srcOrd="1" destOrd="0" parTransId="{5DEB8FFA-5A2F-4E9C-8996-570A1D92192A}" sibTransId="{B1E35A23-50B0-4B13-BF43-3979343571BC}"/>
    <dgm:cxn modelId="{576A2DDC-B488-49D1-8ABA-EB28F50C1E69}" type="presOf" srcId="{D2E53173-CA81-47B8-BA6C-4B162C1810D3}" destId="{77F2C09F-D4C5-43F5-8737-F23E4F0ED0E8}" srcOrd="0" destOrd="0" presId="urn:microsoft.com/office/officeart/2009/3/layout/StepUpProcess"/>
    <dgm:cxn modelId="{66214DE4-0D78-452C-A34C-8B23132E2A65}" srcId="{D4E7A115-9E43-466E-8098-0126439A2A14}" destId="{4675D99F-0628-44F0-8605-8F9CB217F040}" srcOrd="2" destOrd="0" parTransId="{B494E789-BC14-4F47-A20F-5FCF0557C573}" sibTransId="{CF91FB17-9ED1-4436-AD74-78D9B73136FC}"/>
    <dgm:cxn modelId="{16664F36-16BF-4D85-A04B-233833381938}" type="presOf" srcId="{D4E7A115-9E43-466E-8098-0126439A2A14}" destId="{E510F527-97F1-47D0-A368-4DF188039AA0}" srcOrd="0" destOrd="0" presId="urn:microsoft.com/office/officeart/2009/3/layout/StepUpProcess"/>
    <dgm:cxn modelId="{73F3CDB7-E668-412E-AEDE-04D387AB231F}" type="presParOf" srcId="{E510F527-97F1-47D0-A368-4DF188039AA0}" destId="{BCF80DD2-6A83-4249-928B-716E3F93BB09}" srcOrd="0" destOrd="0" presId="urn:microsoft.com/office/officeart/2009/3/layout/StepUpProcess"/>
    <dgm:cxn modelId="{637B6FA7-429B-4992-B088-12EA946DC37A}" type="presParOf" srcId="{BCF80DD2-6A83-4249-928B-716E3F93BB09}" destId="{7BF95E4F-BA6C-44AC-98C3-45FA7B7A7304}" srcOrd="0" destOrd="0" presId="urn:microsoft.com/office/officeart/2009/3/layout/StepUpProcess"/>
    <dgm:cxn modelId="{9A0921F9-468D-49E1-B7B6-96882889B83D}" type="presParOf" srcId="{BCF80DD2-6A83-4249-928B-716E3F93BB09}" destId="{402DF44D-6922-4F1D-8B7A-268702DE5111}" srcOrd="1" destOrd="0" presId="urn:microsoft.com/office/officeart/2009/3/layout/StepUpProcess"/>
    <dgm:cxn modelId="{49631F0D-9D4E-4C5D-AE1A-7B0979EBFA0B}" type="presParOf" srcId="{BCF80DD2-6A83-4249-928B-716E3F93BB09}" destId="{BE4B2565-DA6F-4EAB-A60A-15B9FA59CAE8}" srcOrd="2" destOrd="0" presId="urn:microsoft.com/office/officeart/2009/3/layout/StepUpProcess"/>
    <dgm:cxn modelId="{FAB5CAB8-F643-4E27-8C7B-560F85F15AC0}" type="presParOf" srcId="{E510F527-97F1-47D0-A368-4DF188039AA0}" destId="{298B0B8B-4299-4341-9514-AF4CE8E5F9F2}" srcOrd="1" destOrd="0" presId="urn:microsoft.com/office/officeart/2009/3/layout/StepUpProcess"/>
    <dgm:cxn modelId="{468322F0-E56E-47B0-9CCF-83F4D1B7C0BD}" type="presParOf" srcId="{298B0B8B-4299-4341-9514-AF4CE8E5F9F2}" destId="{958B7F08-5C8E-45D7-85B3-E8B8CE0B07AC}" srcOrd="0" destOrd="0" presId="urn:microsoft.com/office/officeart/2009/3/layout/StepUpProcess"/>
    <dgm:cxn modelId="{F7D64497-E62B-4485-8716-5904FDF06ABE}" type="presParOf" srcId="{E510F527-97F1-47D0-A368-4DF188039AA0}" destId="{3758206F-D231-4401-91FA-B7520E5264A5}" srcOrd="2" destOrd="0" presId="urn:microsoft.com/office/officeart/2009/3/layout/StepUpProcess"/>
    <dgm:cxn modelId="{DFE0C2C2-4412-49F7-B449-76B8C5777B3B}" type="presParOf" srcId="{3758206F-D231-4401-91FA-B7520E5264A5}" destId="{F67FC95C-AEEF-4EBB-985A-09130D059981}" srcOrd="0" destOrd="0" presId="urn:microsoft.com/office/officeart/2009/3/layout/StepUpProcess"/>
    <dgm:cxn modelId="{660A3108-CFEB-4951-A1DF-D9501B6092FB}" type="presParOf" srcId="{3758206F-D231-4401-91FA-B7520E5264A5}" destId="{77F2C09F-D4C5-43F5-8737-F23E4F0ED0E8}" srcOrd="1" destOrd="0" presId="urn:microsoft.com/office/officeart/2009/3/layout/StepUpProcess"/>
    <dgm:cxn modelId="{61467FA7-B984-4FF5-BEB2-CD7B53AA5A2A}" type="presParOf" srcId="{3758206F-D231-4401-91FA-B7520E5264A5}" destId="{330611DD-11A5-4074-9919-E2150DBB0061}" srcOrd="2" destOrd="0" presId="urn:microsoft.com/office/officeart/2009/3/layout/StepUpProcess"/>
    <dgm:cxn modelId="{B3CCB298-51AE-4C64-B184-B22916B95B15}" type="presParOf" srcId="{E510F527-97F1-47D0-A368-4DF188039AA0}" destId="{BE270E56-8085-46D5-8792-215D93C0C046}" srcOrd="3" destOrd="0" presId="urn:microsoft.com/office/officeart/2009/3/layout/StepUpProcess"/>
    <dgm:cxn modelId="{E68481FD-6770-4A99-B561-F5C2D4A21290}" type="presParOf" srcId="{BE270E56-8085-46D5-8792-215D93C0C046}" destId="{4F6D5808-F19F-4A4E-B096-ACFFF08F0598}" srcOrd="0" destOrd="0" presId="urn:microsoft.com/office/officeart/2009/3/layout/StepUpProcess"/>
    <dgm:cxn modelId="{D5B5496A-3D2F-4074-A235-5A5DF450AFC2}" type="presParOf" srcId="{E510F527-97F1-47D0-A368-4DF188039AA0}" destId="{1E82AF3A-E8FF-4B63-AC9C-F855C115A3D8}" srcOrd="4" destOrd="0" presId="urn:microsoft.com/office/officeart/2009/3/layout/StepUpProcess"/>
    <dgm:cxn modelId="{B143826C-BB59-4203-818B-CE124E75BA35}" type="presParOf" srcId="{1E82AF3A-E8FF-4B63-AC9C-F855C115A3D8}" destId="{1ABE940A-CEF4-438E-AE3F-F822CD8E6549}" srcOrd="0" destOrd="0" presId="urn:microsoft.com/office/officeart/2009/3/layout/StepUpProcess"/>
    <dgm:cxn modelId="{C79E6A98-1017-4B84-B021-93556F3EB8C6}" type="presParOf" srcId="{1E82AF3A-E8FF-4B63-AC9C-F855C115A3D8}" destId="{3A275F0B-2C0B-4E36-9146-5E13291C8A74}"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EA7675-93F6-4EBA-9027-70E4ECE74AA4}">
      <dsp:nvSpPr>
        <dsp:cNvPr id="0" name=""/>
        <dsp:cNvSpPr/>
      </dsp:nvSpPr>
      <dsp:spPr>
        <a:xfrm>
          <a:off x="3037" y="908"/>
          <a:ext cx="8223524" cy="2152484"/>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zh-CN" altLang="en-US" sz="2800" kern="1200" dirty="0" smtClean="0">
              <a:solidFill>
                <a:srgbClr val="7030A0"/>
              </a:solidFill>
            </a:rPr>
            <a:t>第一类永动机是最古老的永动机，这类永动机试图以机械的手段在不获取能源的前提下使体系持续地向外界输出能量。历史上最著名的第一类永动机是法国人</a:t>
          </a:r>
          <a:r>
            <a:rPr lang="zh-CN" altLang="en-US" sz="2800" u="sng" kern="1200" dirty="0" smtClean="0">
              <a:solidFill>
                <a:srgbClr val="7030A0"/>
              </a:solidFill>
            </a:rPr>
            <a:t>亨内考</a:t>
          </a:r>
          <a:r>
            <a:rPr lang="zh-CN" altLang="en-US" sz="2800" kern="1200" dirty="0" smtClean="0">
              <a:solidFill>
                <a:srgbClr val="7030A0"/>
              </a:solidFill>
            </a:rPr>
            <a:t>在十三世纪提出的“魔轮”。</a:t>
          </a:r>
          <a:endParaRPr lang="zh-CN" altLang="en-US" sz="2800" kern="1200" dirty="0">
            <a:solidFill>
              <a:srgbClr val="7030A0"/>
            </a:solidFill>
          </a:endParaRPr>
        </a:p>
      </dsp:txBody>
      <dsp:txXfrm>
        <a:off x="66081" y="63952"/>
        <a:ext cx="8097436" cy="2026396"/>
      </dsp:txXfrm>
    </dsp:sp>
    <dsp:sp modelId="{0478AA1C-3CA7-4FC4-8A2F-E0C0CC5CA88A}">
      <dsp:nvSpPr>
        <dsp:cNvPr id="0" name=""/>
        <dsp:cNvSpPr/>
      </dsp:nvSpPr>
      <dsp:spPr>
        <a:xfrm>
          <a:off x="0" y="2373478"/>
          <a:ext cx="3946028" cy="2152484"/>
        </a:xfrm>
        <a:prstGeom prst="roundRect">
          <a:avLst>
            <a:gd name="adj" fmla="val 10000"/>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dsp:spPr>
      <dsp:style>
        <a:lnRef idx="1">
          <a:schemeClr val="accent5"/>
        </a:lnRef>
        <a:fillRef idx="3">
          <a:schemeClr val="accent5"/>
        </a:fillRef>
        <a:effectRef idx="2">
          <a:schemeClr val="accent5"/>
        </a:effectRef>
        <a:fontRef idx="minor">
          <a:schemeClr val="lt1"/>
        </a:fontRef>
      </dsp:style>
      <dsp:txBody>
        <a:bodyPr spcFirstLastPara="0" vert="eaVert" wrap="square" lIns="137160" tIns="137160" rIns="137160" bIns="137160" numCol="1" spcCol="1270" anchor="b" anchorCtr="0">
          <a:noAutofit/>
        </a:bodyPr>
        <a:lstStyle/>
        <a:p>
          <a:pPr lvl="0" algn="ctr" defTabSz="1600200">
            <a:lnSpc>
              <a:spcPct val="90000"/>
            </a:lnSpc>
            <a:spcBef>
              <a:spcPct val="0"/>
            </a:spcBef>
            <a:spcAft>
              <a:spcPct val="35000"/>
            </a:spcAft>
          </a:pPr>
          <a:r>
            <a:rPr lang="zh-CN" altLang="en-US" sz="3600" kern="1200" dirty="0" smtClean="0">
              <a:solidFill>
                <a:srgbClr val="C00000"/>
              </a:solidFill>
            </a:rPr>
            <a:t>魔轮</a:t>
          </a:r>
          <a:endParaRPr lang="zh-CN" altLang="en-US" sz="3600" kern="1200" dirty="0">
            <a:solidFill>
              <a:srgbClr val="C00000"/>
            </a:solidFill>
          </a:endParaRPr>
        </a:p>
      </dsp:txBody>
      <dsp:txXfrm>
        <a:off x="63044" y="2436522"/>
        <a:ext cx="3819940" cy="2026396"/>
      </dsp:txXfrm>
    </dsp:sp>
    <dsp:sp modelId="{CE473063-FEDE-4D69-98C2-A69A7836FF0D}">
      <dsp:nvSpPr>
        <dsp:cNvPr id="0" name=""/>
        <dsp:cNvSpPr/>
      </dsp:nvSpPr>
      <dsp:spPr>
        <a:xfrm>
          <a:off x="4283571" y="2373478"/>
          <a:ext cx="3946028" cy="2152484"/>
        </a:xfrm>
        <a:prstGeom prst="roundRect">
          <a:avLst>
            <a:gd name="adj" fmla="val 10000"/>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dsp:spPr>
      <dsp:style>
        <a:lnRef idx="1">
          <a:schemeClr val="accent5"/>
        </a:lnRef>
        <a:fillRef idx="3">
          <a:schemeClr val="accent5"/>
        </a:fillRef>
        <a:effectRef idx="2">
          <a:schemeClr val="accent5"/>
        </a:effectRef>
        <a:fontRef idx="minor">
          <a:schemeClr val="lt1"/>
        </a:fontRef>
      </dsp:style>
      <dsp:txBody>
        <a:bodyPr spcFirstLastPara="0" vert="eaVert" wrap="square" lIns="137160" tIns="137160" rIns="137160" bIns="137160" numCol="1" spcCol="1270" anchor="t" anchorCtr="0">
          <a:noAutofit/>
        </a:bodyPr>
        <a:lstStyle/>
        <a:p>
          <a:pPr lvl="0" algn="ctr" defTabSz="1600200">
            <a:lnSpc>
              <a:spcPct val="100000"/>
            </a:lnSpc>
            <a:spcBef>
              <a:spcPct val="0"/>
            </a:spcBef>
            <a:spcAft>
              <a:spcPts val="0"/>
            </a:spcAft>
          </a:pPr>
          <a:r>
            <a:rPr lang="zh-CN" altLang="en-US" sz="3600" kern="1200" dirty="0" smtClean="0">
              <a:solidFill>
                <a:srgbClr val="C00000"/>
              </a:solidFill>
            </a:rPr>
            <a:t>滚珠</a:t>
          </a:r>
          <a:endParaRPr lang="en-US" altLang="zh-CN" sz="3600" kern="1200" dirty="0" smtClean="0">
            <a:solidFill>
              <a:srgbClr val="C00000"/>
            </a:solidFill>
          </a:endParaRPr>
        </a:p>
        <a:p>
          <a:pPr lvl="0" algn="ctr" defTabSz="1600200">
            <a:lnSpc>
              <a:spcPct val="100000"/>
            </a:lnSpc>
            <a:spcBef>
              <a:spcPct val="0"/>
            </a:spcBef>
            <a:spcAft>
              <a:spcPct val="35000"/>
            </a:spcAft>
          </a:pPr>
          <a:r>
            <a:rPr lang="zh-CN" altLang="en-US" sz="3600" kern="1200" dirty="0" smtClean="0">
              <a:solidFill>
                <a:srgbClr val="C00000"/>
              </a:solidFill>
            </a:rPr>
            <a:t>永动机</a:t>
          </a:r>
          <a:endParaRPr lang="zh-CN" altLang="en-US" sz="3600" kern="1200" dirty="0">
            <a:solidFill>
              <a:srgbClr val="C00000"/>
            </a:solidFill>
          </a:endParaRPr>
        </a:p>
      </dsp:txBody>
      <dsp:txXfrm>
        <a:off x="4346615" y="2436522"/>
        <a:ext cx="3819940" cy="2026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F95E4F-BA6C-44AC-98C3-45FA7B7A7304}">
      <dsp:nvSpPr>
        <dsp:cNvPr id="0" name=""/>
        <dsp:cNvSpPr/>
      </dsp:nvSpPr>
      <dsp:spPr>
        <a:xfrm rot="5400000">
          <a:off x="474933" y="990108"/>
          <a:ext cx="1427552" cy="2375415"/>
        </a:xfrm>
        <a:prstGeom prst="corner">
          <a:avLst>
            <a:gd name="adj1" fmla="val 16120"/>
            <a:gd name="adj2" fmla="val 16110"/>
          </a:avLst>
        </a:prstGeom>
        <a:solidFill>
          <a:schemeClr val="accent5">
            <a:lumMod val="75000"/>
          </a:schemeClr>
        </a:solidFill>
        <a:ln>
          <a:noFill/>
        </a:ln>
        <a:effectLst>
          <a:outerShdw blurRad="44450" dist="27940" dir="5400000" algn="ctr" rotWithShape="0">
            <a:srgbClr val="000000">
              <a:alpha val="32000"/>
            </a:srgbClr>
          </a:outerShdw>
        </a:effectLst>
        <a:scene3d>
          <a:camera prst="orthographicFront"/>
          <a:lightRig rig="threePt" dir="t">
            <a:rot lat="0" lon="0" rev="7500000"/>
          </a:lightRig>
        </a:scene3d>
        <a:sp3d>
          <a:bevelT w="190500" h="38100"/>
        </a:sp3d>
      </dsp:spPr>
      <dsp:style>
        <a:lnRef idx="0">
          <a:scrgbClr r="0" g="0" b="0"/>
        </a:lnRef>
        <a:fillRef idx="3">
          <a:scrgbClr r="0" g="0" b="0"/>
        </a:fillRef>
        <a:effectRef idx="2">
          <a:scrgbClr r="0" g="0" b="0"/>
        </a:effectRef>
        <a:fontRef idx="minor">
          <a:schemeClr val="lt1"/>
        </a:fontRef>
      </dsp:style>
    </dsp:sp>
    <dsp:sp modelId="{402DF44D-6922-4F1D-8B7A-268702DE5111}">
      <dsp:nvSpPr>
        <dsp:cNvPr id="0" name=""/>
        <dsp:cNvSpPr/>
      </dsp:nvSpPr>
      <dsp:spPr>
        <a:xfrm>
          <a:off x="236639" y="1699845"/>
          <a:ext cx="2144538" cy="1879813"/>
        </a:xfrm>
        <a:prstGeom prst="rect">
          <a:avLst/>
        </a:prstGeom>
        <a:noFill/>
        <a:ln>
          <a:noFill/>
        </a:ln>
        <a:effectLst>
          <a:outerShdw blurRad="44450" dist="27940" dir="5400000" algn="ctr" rotWithShape="0">
            <a:srgbClr val="000000">
              <a:alpha val="32000"/>
            </a:srgbClr>
          </a:outerShdw>
        </a:effectLst>
        <a:scene3d>
          <a:camera prst="perspectiveLeft"/>
          <a:lightRig rig="balanced" dir="t">
            <a:rot lat="0" lon="0" rev="8700000"/>
          </a:lightRig>
        </a:scene3d>
        <a:sp3d>
          <a:bevelT w="190500" h="38100"/>
        </a:sp3d>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zh-CN" altLang="en-US" sz="3200" kern="1200" dirty="0" smtClean="0">
              <a:solidFill>
                <a:srgbClr val="7030A0"/>
              </a:solidFill>
            </a:rPr>
            <a:t>柴薪时期</a:t>
          </a:r>
          <a:endParaRPr lang="zh-CN" altLang="en-US" sz="3200" kern="1200" dirty="0">
            <a:solidFill>
              <a:srgbClr val="7030A0"/>
            </a:solidFill>
          </a:endParaRPr>
        </a:p>
      </dsp:txBody>
      <dsp:txXfrm>
        <a:off x="236639" y="1699845"/>
        <a:ext cx="2144538" cy="1879813"/>
      </dsp:txXfrm>
    </dsp:sp>
    <dsp:sp modelId="{BE4B2565-DA6F-4EAB-A60A-15B9FA59CAE8}">
      <dsp:nvSpPr>
        <dsp:cNvPr id="0" name=""/>
        <dsp:cNvSpPr/>
      </dsp:nvSpPr>
      <dsp:spPr>
        <a:xfrm>
          <a:off x="1976547" y="815227"/>
          <a:ext cx="404629" cy="404629"/>
        </a:xfrm>
        <a:prstGeom prst="triangle">
          <a:avLst>
            <a:gd name="adj" fmla="val 100000"/>
          </a:avLst>
        </a:prstGeom>
        <a:gradFill rotWithShape="0">
          <a:gsLst>
            <a:gs pos="0">
              <a:schemeClr val="accent2">
                <a:hueOff val="0"/>
                <a:satOff val="-25000"/>
                <a:lumOff val="15000"/>
                <a:alphaOff val="0"/>
                <a:shade val="51000"/>
                <a:satMod val="130000"/>
              </a:schemeClr>
            </a:gs>
            <a:gs pos="80000">
              <a:schemeClr val="accent2">
                <a:hueOff val="0"/>
                <a:satOff val="-25000"/>
                <a:lumOff val="15000"/>
                <a:alphaOff val="0"/>
                <a:shade val="93000"/>
                <a:satMod val="130000"/>
              </a:schemeClr>
            </a:gs>
            <a:gs pos="100000">
              <a:schemeClr val="accent2">
                <a:hueOff val="0"/>
                <a:satOff val="-25000"/>
                <a:lumOff val="15000"/>
                <a:alphaOff val="0"/>
                <a:shade val="94000"/>
                <a:satMod val="135000"/>
              </a:schemeClr>
            </a:gs>
          </a:gsLst>
          <a:lin ang="16200000" scaled="0"/>
        </a:gradFill>
        <a:ln>
          <a:noFill/>
        </a:ln>
        <a:effectLst>
          <a:outerShdw blurRad="44450" dist="27940" dir="5400000" algn="ctr" rotWithShape="0">
            <a:srgbClr val="000000">
              <a:alpha val="32000"/>
            </a:srgbClr>
          </a:outerShdw>
        </a:effectLst>
        <a:scene3d>
          <a:camera prst="orthographicFront"/>
          <a:lightRig rig="threePt" dir="t">
            <a:rot lat="0" lon="0" rev="7500000"/>
          </a:lightRig>
        </a:scene3d>
        <a:sp3d>
          <a:bevelT w="190500" h="38100"/>
        </a:sp3d>
      </dsp:spPr>
      <dsp:style>
        <a:lnRef idx="0">
          <a:scrgbClr r="0" g="0" b="0"/>
        </a:lnRef>
        <a:fillRef idx="3">
          <a:scrgbClr r="0" g="0" b="0"/>
        </a:fillRef>
        <a:effectRef idx="2">
          <a:scrgbClr r="0" g="0" b="0"/>
        </a:effectRef>
        <a:fontRef idx="minor">
          <a:schemeClr val="lt1"/>
        </a:fontRef>
      </dsp:style>
    </dsp:sp>
    <dsp:sp modelId="{F67FC95C-AEEF-4EBB-985A-09130D059981}">
      <dsp:nvSpPr>
        <dsp:cNvPr id="0" name=""/>
        <dsp:cNvSpPr/>
      </dsp:nvSpPr>
      <dsp:spPr>
        <a:xfrm rot="5400000">
          <a:off x="3100267" y="340466"/>
          <a:ext cx="1427552" cy="2375415"/>
        </a:xfrm>
        <a:prstGeom prst="corner">
          <a:avLst>
            <a:gd name="adj1" fmla="val 16120"/>
            <a:gd name="adj2" fmla="val 16110"/>
          </a:avLst>
        </a:prstGeom>
        <a:solidFill>
          <a:schemeClr val="accent6">
            <a:lumMod val="75000"/>
          </a:schemeClr>
        </a:solidFill>
        <a:ln>
          <a:noFill/>
        </a:ln>
        <a:effectLst>
          <a:outerShdw blurRad="44450" dist="27940" dir="5400000" algn="ctr" rotWithShape="0">
            <a:srgbClr val="000000">
              <a:alpha val="32000"/>
            </a:srgbClr>
          </a:outerShdw>
        </a:effectLst>
        <a:scene3d>
          <a:camera prst="orthographicFront"/>
          <a:lightRig rig="threePt" dir="t">
            <a:rot lat="0" lon="0" rev="7500000"/>
          </a:lightRig>
        </a:scene3d>
        <a:sp3d>
          <a:bevelT w="190500" h="38100"/>
        </a:sp3d>
      </dsp:spPr>
      <dsp:style>
        <a:lnRef idx="0">
          <a:scrgbClr r="0" g="0" b="0"/>
        </a:lnRef>
        <a:fillRef idx="3">
          <a:scrgbClr r="0" g="0" b="0"/>
        </a:fillRef>
        <a:effectRef idx="2">
          <a:scrgbClr r="0" g="0" b="0"/>
        </a:effectRef>
        <a:fontRef idx="minor">
          <a:schemeClr val="lt1"/>
        </a:fontRef>
      </dsp:style>
    </dsp:sp>
    <dsp:sp modelId="{77F2C09F-D4C5-43F5-8737-F23E4F0ED0E8}">
      <dsp:nvSpPr>
        <dsp:cNvPr id="0" name=""/>
        <dsp:cNvSpPr/>
      </dsp:nvSpPr>
      <dsp:spPr>
        <a:xfrm>
          <a:off x="2861973" y="1050204"/>
          <a:ext cx="2144538" cy="1879813"/>
        </a:xfrm>
        <a:prstGeom prst="rect">
          <a:avLst/>
        </a:prstGeom>
        <a:noFill/>
        <a:ln>
          <a:noFill/>
        </a:ln>
        <a:effectLst>
          <a:outerShdw blurRad="44450" dist="27940" dir="5400000" algn="ctr" rotWithShape="0">
            <a:srgbClr val="000000">
              <a:alpha val="32000"/>
            </a:srgbClr>
          </a:outerShdw>
        </a:effectLst>
        <a:scene3d>
          <a:camera prst="perspectiveLeft"/>
          <a:lightRig rig="balanced" dir="t">
            <a:rot lat="0" lon="0" rev="8700000"/>
          </a:lightRig>
        </a:scene3d>
        <a:sp3d>
          <a:bevelT w="190500" h="38100"/>
        </a:sp3d>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zh-CN" altLang="en-US" sz="3200" kern="1200" dirty="0" smtClean="0">
              <a:solidFill>
                <a:srgbClr val="7030A0"/>
              </a:solidFill>
            </a:rPr>
            <a:t>煤炭时期</a:t>
          </a:r>
          <a:endParaRPr lang="zh-CN" altLang="en-US" sz="3200" kern="1200" dirty="0">
            <a:solidFill>
              <a:srgbClr val="7030A0"/>
            </a:solidFill>
          </a:endParaRPr>
        </a:p>
      </dsp:txBody>
      <dsp:txXfrm>
        <a:off x="2861973" y="1050204"/>
        <a:ext cx="2144538" cy="1879813"/>
      </dsp:txXfrm>
    </dsp:sp>
    <dsp:sp modelId="{330611DD-11A5-4074-9919-E2150DBB0061}">
      <dsp:nvSpPr>
        <dsp:cNvPr id="0" name=""/>
        <dsp:cNvSpPr/>
      </dsp:nvSpPr>
      <dsp:spPr>
        <a:xfrm>
          <a:off x="4601882" y="165585"/>
          <a:ext cx="404629" cy="404629"/>
        </a:xfrm>
        <a:prstGeom prst="triangle">
          <a:avLst>
            <a:gd name="adj" fmla="val 100000"/>
          </a:avLst>
        </a:prstGeom>
        <a:gradFill rotWithShape="0">
          <a:gsLst>
            <a:gs pos="0">
              <a:schemeClr val="accent2">
                <a:hueOff val="0"/>
                <a:satOff val="-75000"/>
                <a:lumOff val="45000"/>
                <a:alphaOff val="0"/>
                <a:shade val="51000"/>
                <a:satMod val="130000"/>
              </a:schemeClr>
            </a:gs>
            <a:gs pos="80000">
              <a:schemeClr val="accent2">
                <a:hueOff val="0"/>
                <a:satOff val="-75000"/>
                <a:lumOff val="45000"/>
                <a:alphaOff val="0"/>
                <a:shade val="93000"/>
                <a:satMod val="130000"/>
              </a:schemeClr>
            </a:gs>
            <a:gs pos="100000">
              <a:schemeClr val="accent2">
                <a:hueOff val="0"/>
                <a:satOff val="-75000"/>
                <a:lumOff val="45000"/>
                <a:alphaOff val="0"/>
                <a:shade val="94000"/>
                <a:satMod val="135000"/>
              </a:schemeClr>
            </a:gs>
          </a:gsLst>
          <a:lin ang="16200000" scaled="0"/>
        </a:gradFill>
        <a:ln>
          <a:noFill/>
        </a:ln>
        <a:effectLst>
          <a:outerShdw blurRad="44450" dist="27940" dir="5400000" algn="ctr" rotWithShape="0">
            <a:srgbClr val="000000">
              <a:alpha val="32000"/>
            </a:srgbClr>
          </a:outerShdw>
        </a:effectLst>
        <a:scene3d>
          <a:camera prst="orthographicFront"/>
          <a:lightRig rig="threePt" dir="t">
            <a:rot lat="0" lon="0" rev="7500000"/>
          </a:lightRig>
        </a:scene3d>
        <a:sp3d>
          <a:bevelT w="190500" h="38100"/>
        </a:sp3d>
      </dsp:spPr>
      <dsp:style>
        <a:lnRef idx="0">
          <a:scrgbClr r="0" g="0" b="0"/>
        </a:lnRef>
        <a:fillRef idx="3">
          <a:scrgbClr r="0" g="0" b="0"/>
        </a:fillRef>
        <a:effectRef idx="2">
          <a:scrgbClr r="0" g="0" b="0"/>
        </a:effectRef>
        <a:fontRef idx="minor">
          <a:schemeClr val="lt1"/>
        </a:fontRef>
      </dsp:style>
    </dsp:sp>
    <dsp:sp modelId="{1ABE940A-CEF4-438E-AE3F-F822CD8E6549}">
      <dsp:nvSpPr>
        <dsp:cNvPr id="0" name=""/>
        <dsp:cNvSpPr/>
      </dsp:nvSpPr>
      <dsp:spPr>
        <a:xfrm rot="5400000">
          <a:off x="5725601" y="-309174"/>
          <a:ext cx="1427552" cy="2375415"/>
        </a:xfrm>
        <a:prstGeom prst="corner">
          <a:avLst>
            <a:gd name="adj1" fmla="val 16120"/>
            <a:gd name="adj2" fmla="val 16110"/>
          </a:avLst>
        </a:prstGeom>
        <a:gradFill rotWithShape="0">
          <a:gsLst>
            <a:gs pos="0">
              <a:schemeClr val="accent2">
                <a:hueOff val="0"/>
                <a:satOff val="-100000"/>
                <a:lumOff val="60000"/>
                <a:alphaOff val="0"/>
                <a:shade val="51000"/>
                <a:satMod val="130000"/>
              </a:schemeClr>
            </a:gs>
            <a:gs pos="80000">
              <a:schemeClr val="accent2">
                <a:hueOff val="0"/>
                <a:satOff val="-100000"/>
                <a:lumOff val="60000"/>
                <a:alphaOff val="0"/>
                <a:shade val="93000"/>
                <a:satMod val="130000"/>
              </a:schemeClr>
            </a:gs>
            <a:gs pos="100000">
              <a:schemeClr val="accent2">
                <a:hueOff val="0"/>
                <a:satOff val="-100000"/>
                <a:lumOff val="60000"/>
                <a:alphaOff val="0"/>
                <a:shade val="94000"/>
                <a:satMod val="135000"/>
              </a:schemeClr>
            </a:gs>
          </a:gsLst>
          <a:lin ang="16200000" scaled="0"/>
        </a:gradFill>
        <a:ln>
          <a:noFill/>
        </a:ln>
        <a:effectLst>
          <a:outerShdw blurRad="44450" dist="27940" dir="5400000" algn="ctr" rotWithShape="0">
            <a:srgbClr val="000000">
              <a:alpha val="32000"/>
            </a:srgbClr>
          </a:outerShdw>
        </a:effectLst>
        <a:scene3d>
          <a:camera prst="orthographicFront"/>
          <a:lightRig rig="threePt" dir="t">
            <a:rot lat="0" lon="0" rev="7500000"/>
          </a:lightRig>
        </a:scene3d>
        <a:sp3d>
          <a:bevelT w="190500" h="38100"/>
        </a:sp3d>
      </dsp:spPr>
      <dsp:style>
        <a:lnRef idx="0">
          <a:scrgbClr r="0" g="0" b="0"/>
        </a:lnRef>
        <a:fillRef idx="3">
          <a:scrgbClr r="0" g="0" b="0"/>
        </a:fillRef>
        <a:effectRef idx="2">
          <a:scrgbClr r="0" g="0" b="0"/>
        </a:effectRef>
        <a:fontRef idx="minor">
          <a:schemeClr val="lt1"/>
        </a:fontRef>
      </dsp:style>
    </dsp:sp>
    <dsp:sp modelId="{3A275F0B-2C0B-4E36-9146-5E13291C8A74}">
      <dsp:nvSpPr>
        <dsp:cNvPr id="0" name=""/>
        <dsp:cNvSpPr/>
      </dsp:nvSpPr>
      <dsp:spPr>
        <a:xfrm>
          <a:off x="5487307" y="400562"/>
          <a:ext cx="2144538" cy="1879813"/>
        </a:xfrm>
        <a:prstGeom prst="rect">
          <a:avLst/>
        </a:prstGeom>
        <a:noFill/>
        <a:ln>
          <a:noFill/>
        </a:ln>
        <a:effectLst>
          <a:outerShdw blurRad="44450" dist="27940" dir="5400000" algn="ctr" rotWithShape="0">
            <a:srgbClr val="000000">
              <a:alpha val="32000"/>
            </a:srgbClr>
          </a:outerShdw>
        </a:effectLst>
        <a:scene3d>
          <a:camera prst="perspectiveLeft"/>
          <a:lightRig rig="balanced" dir="t">
            <a:rot lat="0" lon="0" rev="8700000"/>
          </a:lightRig>
        </a:scene3d>
        <a:sp3d>
          <a:bevelT w="190500" h="38100"/>
        </a:sp3d>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zh-CN" altLang="en-US" sz="3200" kern="1200" dirty="0" smtClean="0">
              <a:solidFill>
                <a:srgbClr val="7030A0"/>
              </a:solidFill>
            </a:rPr>
            <a:t>石油时期</a:t>
          </a:r>
          <a:endParaRPr lang="zh-CN" altLang="en-US" sz="3200" kern="1200" dirty="0">
            <a:solidFill>
              <a:srgbClr val="7030A0"/>
            </a:solidFill>
          </a:endParaRPr>
        </a:p>
      </dsp:txBody>
      <dsp:txXfrm>
        <a:off x="5487307" y="400562"/>
        <a:ext cx="2144538" cy="187981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 Id="rId4"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endParaRPr lang="en-US" altLang="zh-CN"/>
          </a:p>
        </p:txBody>
      </p:sp>
      <p:sp>
        <p:nvSpPr>
          <p:cNvPr id="512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fld id="{05AA7984-FB55-46B8-99CD-BDF8AADF5F1E}" type="slidenum">
              <a:rPr lang="en-US" altLang="zh-CN"/>
              <a:pPr/>
              <a:t>‹#›</a:t>
            </a:fld>
            <a:endParaRPr lang="en-US" altLang="zh-CN"/>
          </a:p>
        </p:txBody>
      </p:sp>
    </p:spTree>
    <p:extLst>
      <p:ext uri="{BB962C8B-B14F-4D97-AF65-F5344CB8AC3E}">
        <p14:creationId xmlns:p14="http://schemas.microsoft.com/office/powerpoint/2010/main" val="12221104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Arial"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239FF47-7341-41D9-9E95-9CFCAB3D85F9}" type="slidenum">
              <a:rPr lang="en-US" altLang="zh-CN"/>
              <a:pPr/>
              <a:t>2</a:t>
            </a:fld>
            <a:endParaRPr lang="en-US" altLang="zh-CN"/>
          </a:p>
        </p:txBody>
      </p:sp>
      <p:sp>
        <p:nvSpPr>
          <p:cNvPr id="8194" name="幻灯片图像占位符 1"/>
          <p:cNvSpPr>
            <a:spLocks noGrp="1" noRot="1" noChangeAspect="1" noTextEdit="1"/>
          </p:cNvSpPr>
          <p:nvPr>
            <p:ph type="sldImg"/>
          </p:nvPr>
        </p:nvSpPr>
        <p:spPr>
          <a:ln/>
        </p:spPr>
      </p:sp>
      <p:sp>
        <p:nvSpPr>
          <p:cNvPr id="8195" name="备注占位符 2"/>
          <p:cNvSpPr>
            <a:spLocks noGrp="1"/>
          </p:cNvSpPr>
          <p:nvPr>
            <p:ph type="body" idx="1"/>
          </p:nvPr>
        </p:nvSpPr>
        <p:spPr/>
        <p:txBody>
          <a:bodyPr/>
          <a:lstStyle/>
          <a:p>
            <a:pPr>
              <a:spcBef>
                <a:spcPct val="0"/>
              </a:spcBef>
            </a:pPr>
            <a:r>
              <a:rPr lang="zh-CN" altLang="en-US">
                <a:solidFill>
                  <a:srgbClr val="7030A0"/>
                </a:solidFill>
              </a:rPr>
              <a:t>第一类永动机是最古老的永动机概念，这一类永动机试图以机械的手段在不获取能源的前提下使体系持续地向外界输出能量。历史上最著名的第一类永动机是法国人亨内考在十三世纪提出的“魔轮”，魔轮通过安放在转轮上一系列可动的悬臂实现永动，向下行方向的悬臂在重力作用下会向下落下，远离转轮中心，使得下行方向力矩加大，而上行方向的悬臂在重力作用下靠近转轮中心，力矩减小，力矩的不平衡驱动魔轮的转动。十五世纪，著名学者达芬奇也曾经设计了一个相同原理的类似装置，</a:t>
            </a:r>
            <a:r>
              <a:rPr lang="en-US" altLang="en-US">
                <a:solidFill>
                  <a:srgbClr val="7030A0"/>
                </a:solidFill>
              </a:rPr>
              <a:t>1667</a:t>
            </a:r>
            <a:r>
              <a:rPr lang="zh-CN" altLang="en-US">
                <a:solidFill>
                  <a:srgbClr val="7030A0"/>
                </a:solidFill>
              </a:rPr>
              <a:t>年曾有人将达芬奇的设计付诸实践，制造了一部直径</a:t>
            </a:r>
            <a:r>
              <a:rPr lang="en-US" altLang="en-US">
                <a:solidFill>
                  <a:srgbClr val="7030A0"/>
                </a:solidFill>
              </a:rPr>
              <a:t>5</a:t>
            </a:r>
            <a:r>
              <a:rPr lang="zh-CN" altLang="en-US">
                <a:solidFill>
                  <a:srgbClr val="7030A0"/>
                </a:solidFill>
              </a:rPr>
              <a:t>米的庞大机械，但是这些装置经过试验均以失败告终。 </a:t>
            </a:r>
          </a:p>
          <a:p>
            <a:pPr>
              <a:spcBef>
                <a:spcPct val="0"/>
              </a:spcBef>
            </a:pPr>
            <a:r>
              <a:rPr lang="zh-CN" altLang="en-US">
                <a:solidFill>
                  <a:srgbClr val="7030A0"/>
                </a:solidFill>
              </a:rPr>
              <a:t>除了利用力矩变化的魔轮，还有利用浮力、水力等原理的永动机问世，但是经过试验，已确认这些永动机方案失败或仅只是骗局，无一成功。</a:t>
            </a:r>
          </a:p>
          <a:p>
            <a:pPr>
              <a:spcBef>
                <a:spcPct val="0"/>
              </a:spcBef>
            </a:pPr>
            <a:r>
              <a:rPr lang="en-US" altLang="en-US">
                <a:solidFill>
                  <a:srgbClr val="7030A0"/>
                </a:solidFill>
              </a:rPr>
              <a:t>1842</a:t>
            </a:r>
            <a:r>
              <a:rPr lang="zh-CN" altLang="en-US">
                <a:solidFill>
                  <a:srgbClr val="7030A0"/>
                </a:solidFill>
              </a:rPr>
              <a:t>年荷兰科学家迈尔提出能量守恒和转化定律；</a:t>
            </a:r>
            <a:r>
              <a:rPr lang="en-US" altLang="en-US">
                <a:solidFill>
                  <a:srgbClr val="7030A0"/>
                </a:solidFill>
              </a:rPr>
              <a:t>1843</a:t>
            </a:r>
            <a:r>
              <a:rPr lang="zh-CN" altLang="en-US">
                <a:solidFill>
                  <a:srgbClr val="7030A0"/>
                </a:solidFill>
              </a:rPr>
              <a:t>年英国科学家詹姆斯</a:t>
            </a:r>
            <a:r>
              <a:rPr lang="en-US" altLang="en-US">
                <a:solidFill>
                  <a:srgbClr val="7030A0"/>
                </a:solidFill>
              </a:rPr>
              <a:t>·</a:t>
            </a:r>
            <a:r>
              <a:rPr lang="zh-CN" altLang="en-US">
                <a:solidFill>
                  <a:srgbClr val="7030A0"/>
                </a:solidFill>
              </a:rPr>
              <a:t>焦耳提出热力学第一定律，他们从理论上证明了能够凭空制造能量的第一类永动机是不能实现的。热力学第一定律的表述方式之一就是：第一类永动机不可能实现。</a:t>
            </a:r>
          </a:p>
          <a:p>
            <a:pPr>
              <a:spcBef>
                <a:spcPct val="0"/>
              </a:spcBef>
            </a:pPr>
            <a:endParaRPr lang="en-US" altLang="zh-CN"/>
          </a:p>
        </p:txBody>
      </p:sp>
      <p:sp>
        <p:nvSpPr>
          <p:cNvPr id="8196"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fld id="{DFDDFF06-D14C-4767-892A-E16B02835442}" type="slidenum">
              <a:rPr lang="en-US" altLang="zh-CN" sz="1200">
                <a:latin typeface="Calibri" pitchFamily="34" charset="0"/>
              </a:rPr>
              <a:pPr algn="r"/>
              <a:t>2</a:t>
            </a:fld>
            <a:endParaRPr lang="en-US" altLang="zh-CN" sz="1200">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08C6113-C5E9-4DFA-B68B-6C484C47F779}" type="slidenum">
              <a:rPr lang="en-US" altLang="zh-CN"/>
              <a:pPr/>
              <a:t>5</a:t>
            </a:fld>
            <a:endParaRPr lang="en-US" altLang="zh-CN"/>
          </a:p>
        </p:txBody>
      </p:sp>
      <p:sp>
        <p:nvSpPr>
          <p:cNvPr id="12290" name="幻灯片图像占位符 1"/>
          <p:cNvSpPr>
            <a:spLocks noGrp="1" noRot="1" noChangeAspect="1" noTextEdit="1"/>
          </p:cNvSpPr>
          <p:nvPr>
            <p:ph type="sldImg"/>
          </p:nvPr>
        </p:nvSpPr>
        <p:spPr>
          <a:ln/>
        </p:spPr>
      </p:sp>
      <p:sp>
        <p:nvSpPr>
          <p:cNvPr id="12291" name="备注占位符 2"/>
          <p:cNvSpPr>
            <a:spLocks noGrp="1"/>
          </p:cNvSpPr>
          <p:nvPr>
            <p:ph type="body" idx="1"/>
          </p:nvPr>
        </p:nvSpPr>
        <p:spPr/>
        <p:txBody>
          <a:bodyPr/>
          <a:lstStyle/>
          <a:p>
            <a:pPr>
              <a:spcBef>
                <a:spcPct val="0"/>
              </a:spcBef>
            </a:pPr>
            <a:endParaRPr lang="zh-CN" altLang="zh-CN"/>
          </a:p>
        </p:txBody>
      </p:sp>
      <p:sp>
        <p:nvSpPr>
          <p:cNvPr id="12292"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fld id="{CDD3F02F-55FD-40F3-8988-A40607F2B36D}" type="slidenum">
              <a:rPr lang="en-US" altLang="zh-CN" sz="1200">
                <a:latin typeface="Calibri" pitchFamily="34" charset="0"/>
              </a:rPr>
              <a:pPr algn="r"/>
              <a:t>5</a:t>
            </a:fld>
            <a:endParaRPr lang="en-US" altLang="zh-CN" sz="120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a:xfrm>
            <a:off x="685800" y="990600"/>
            <a:ext cx="7772400" cy="1371600"/>
          </a:xfrm>
        </p:spPr>
        <p:txBody>
          <a:bodyPr/>
          <a:lstStyle>
            <a:lvl1pPr>
              <a:defRPr sz="4000"/>
            </a:lvl1pPr>
          </a:lstStyle>
          <a:p>
            <a:pPr lvl="0"/>
            <a:r>
              <a:rPr lang="zh-CN" altLang="en-US" noProof="0" smtClean="0"/>
              <a:t>单击此处编辑母版标题样式</a:t>
            </a:r>
          </a:p>
        </p:txBody>
      </p:sp>
      <p:sp>
        <p:nvSpPr>
          <p:cNvPr id="22531"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pPr lvl="0"/>
            <a:r>
              <a:rPr lang="zh-CN" altLang="en-US" noProof="0" smtClean="0"/>
              <a:t>单击此处编辑母版副标题样式</a:t>
            </a:r>
          </a:p>
        </p:txBody>
      </p:sp>
      <p:sp>
        <p:nvSpPr>
          <p:cNvPr id="22532" name="Rectangle 4"/>
          <p:cNvSpPr>
            <a:spLocks noGrp="1" noChangeArrowheads="1"/>
          </p:cNvSpPr>
          <p:nvPr>
            <p:ph type="dt" sz="half" idx="2"/>
          </p:nvPr>
        </p:nvSpPr>
        <p:spPr>
          <a:xfrm>
            <a:off x="685800" y="6248400"/>
            <a:ext cx="1905000" cy="457200"/>
          </a:xfrm>
        </p:spPr>
        <p:txBody>
          <a:bodyPr/>
          <a:lstStyle>
            <a:lvl1pPr>
              <a:defRPr/>
            </a:lvl1pPr>
          </a:lstStyle>
          <a:p>
            <a:endParaRPr lang="en-US" altLang="zh-CN"/>
          </a:p>
        </p:txBody>
      </p:sp>
      <p:sp>
        <p:nvSpPr>
          <p:cNvPr id="22533" name="Rectangle 5"/>
          <p:cNvSpPr>
            <a:spLocks noGrp="1" noChangeArrowheads="1"/>
          </p:cNvSpPr>
          <p:nvPr>
            <p:ph type="ftr" sz="quarter" idx="3"/>
          </p:nvPr>
        </p:nvSpPr>
        <p:spPr>
          <a:xfrm>
            <a:off x="3124200" y="6248400"/>
            <a:ext cx="2895600" cy="457200"/>
          </a:xfrm>
        </p:spPr>
        <p:txBody>
          <a:bodyPr/>
          <a:lstStyle>
            <a:lvl1pPr>
              <a:defRPr/>
            </a:lvl1pPr>
          </a:lstStyle>
          <a:p>
            <a:endParaRPr lang="en-US" altLang="zh-CN"/>
          </a:p>
        </p:txBody>
      </p:sp>
      <p:sp>
        <p:nvSpPr>
          <p:cNvPr id="22534" name="Rectangle 6"/>
          <p:cNvSpPr>
            <a:spLocks noGrp="1" noChangeArrowheads="1"/>
          </p:cNvSpPr>
          <p:nvPr>
            <p:ph type="sldNum" sz="quarter" idx="4"/>
          </p:nvPr>
        </p:nvSpPr>
        <p:spPr>
          <a:xfrm>
            <a:off x="6553200" y="6248400"/>
            <a:ext cx="1905000" cy="457200"/>
          </a:xfrm>
        </p:spPr>
        <p:txBody>
          <a:bodyPr/>
          <a:lstStyle>
            <a:lvl1pPr>
              <a:defRPr/>
            </a:lvl1pPr>
          </a:lstStyle>
          <a:p>
            <a:fld id="{2672C26A-2CB2-409C-B763-CED034D3CCDF}" type="slidenum">
              <a:rPr lang="en-US" altLang="zh-CN"/>
              <a:pPr/>
              <a:t>‹#›</a:t>
            </a:fld>
            <a:endParaRPr lang="en-US" altLang="zh-CN"/>
          </a:p>
        </p:txBody>
      </p:sp>
      <p:sp>
        <p:nvSpPr>
          <p:cNvPr id="22535" name="AutoShape 7"/>
          <p:cNvSpPr>
            <a:spLocks noChangeArrowheads="1"/>
          </p:cNvSpPr>
          <p:nvPr/>
        </p:nvSpPr>
        <p:spPr bwMode="auto">
          <a:xfrm>
            <a:off x="685800" y="2393950"/>
            <a:ext cx="7772400" cy="109538"/>
          </a:xfrm>
          <a:custGeom>
            <a:avLst/>
            <a:gdLst>
              <a:gd name="G0" fmla="+- 618 0 0"/>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zh-CN" sz="2400">
              <a:latin typeface="Times New Roman"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2E935AB-E396-4699-BA23-7AACCD70100F}" type="slidenum">
              <a:rPr lang="en-US" altLang="zh-CN"/>
              <a:pPr/>
              <a:t>‹#›</a:t>
            </a:fld>
            <a:endParaRPr lang="en-US" altLang="zh-CN"/>
          </a:p>
        </p:txBody>
      </p:sp>
    </p:spTree>
    <p:extLst>
      <p:ext uri="{BB962C8B-B14F-4D97-AF65-F5344CB8AC3E}">
        <p14:creationId xmlns:p14="http://schemas.microsoft.com/office/powerpoint/2010/main" val="2759233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015F5E3-5F09-425E-93B9-A8CB063BDAEA}" type="slidenum">
              <a:rPr lang="en-US" altLang="zh-CN"/>
              <a:pPr/>
              <a:t>‹#›</a:t>
            </a:fld>
            <a:endParaRPr lang="en-US" altLang="zh-CN"/>
          </a:p>
        </p:txBody>
      </p:sp>
    </p:spTree>
    <p:extLst>
      <p:ext uri="{BB962C8B-B14F-4D97-AF65-F5344CB8AC3E}">
        <p14:creationId xmlns:p14="http://schemas.microsoft.com/office/powerpoint/2010/main" val="28201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7650" name="Rectangle 2"/>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smtClean="0"/>
              <a:t>单击此处编辑母版标题样式</a:t>
            </a:r>
          </a:p>
        </p:txBody>
      </p:sp>
      <p:sp>
        <p:nvSpPr>
          <p:cNvPr id="27651" name="Rectangle 3"/>
          <p:cNvSpPr>
            <a:spLocks noGrp="1" noRot="1" noChangeArrowheads="1"/>
          </p:cNvSpPr>
          <p:nvPr>
            <p:ph type="subTitle" idx="1"/>
          </p:nvPr>
        </p:nvSpPr>
        <p:spPr>
          <a:xfrm>
            <a:off x="1371600" y="3886200"/>
            <a:ext cx="6400800" cy="1752600"/>
          </a:xfrm>
        </p:spPr>
        <p:txBody>
          <a:bodyPr/>
          <a:lstStyle>
            <a:lvl1pPr marL="0" indent="0" algn="ctr">
              <a:buFont typeface="Wingdings 2" pitchFamily="18" charset="2"/>
              <a:buNone/>
              <a:defRPr/>
            </a:lvl1pPr>
          </a:lstStyle>
          <a:p>
            <a:pPr lvl="0"/>
            <a:r>
              <a:rPr lang="zh-CN" altLang="en-US" noProof="0" smtClean="0"/>
              <a:t>单击此处编辑母版副标题样式</a:t>
            </a:r>
          </a:p>
        </p:txBody>
      </p:sp>
      <p:sp>
        <p:nvSpPr>
          <p:cNvPr id="27652" name="Rectangle 4"/>
          <p:cNvSpPr>
            <a:spLocks noGrp="1" noChangeArrowheads="1"/>
          </p:cNvSpPr>
          <p:nvPr>
            <p:ph type="dt" sz="half" idx="2"/>
          </p:nvPr>
        </p:nvSpPr>
        <p:spPr/>
        <p:txBody>
          <a:bodyPr/>
          <a:lstStyle>
            <a:lvl1pPr>
              <a:defRPr/>
            </a:lvl1pPr>
          </a:lstStyle>
          <a:p>
            <a:endParaRPr lang="en-US" altLang="zh-CN"/>
          </a:p>
        </p:txBody>
      </p:sp>
      <p:sp>
        <p:nvSpPr>
          <p:cNvPr id="27653" name="Rectangle 5"/>
          <p:cNvSpPr>
            <a:spLocks noGrp="1" noChangeArrowheads="1"/>
          </p:cNvSpPr>
          <p:nvPr>
            <p:ph type="ftr" sz="quarter" idx="3"/>
          </p:nvPr>
        </p:nvSpPr>
        <p:spPr/>
        <p:txBody>
          <a:bodyPr/>
          <a:lstStyle>
            <a:lvl1pPr>
              <a:defRPr/>
            </a:lvl1pPr>
          </a:lstStyle>
          <a:p>
            <a:endParaRPr lang="en-US" altLang="zh-CN"/>
          </a:p>
        </p:txBody>
      </p:sp>
      <p:sp>
        <p:nvSpPr>
          <p:cNvPr id="27654" name="Rectangle 6"/>
          <p:cNvSpPr>
            <a:spLocks noGrp="1" noChangeArrowheads="1"/>
          </p:cNvSpPr>
          <p:nvPr>
            <p:ph type="sldNum" sz="quarter" idx="4"/>
          </p:nvPr>
        </p:nvSpPr>
        <p:spPr/>
        <p:txBody>
          <a:bodyPr/>
          <a:lstStyle>
            <a:lvl1pPr>
              <a:defRPr/>
            </a:lvl1pPr>
          </a:lstStyle>
          <a:p>
            <a:fld id="{EF96B264-DA9E-4A23-B448-14154432A573}"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CCE03CD-10CF-4DAE-963E-FE555BE148D7}" type="slidenum">
              <a:rPr lang="en-US" altLang="zh-CN"/>
              <a:pPr/>
              <a:t>‹#›</a:t>
            </a:fld>
            <a:endParaRPr lang="en-US" altLang="zh-CN"/>
          </a:p>
        </p:txBody>
      </p:sp>
    </p:spTree>
    <p:extLst>
      <p:ext uri="{BB962C8B-B14F-4D97-AF65-F5344CB8AC3E}">
        <p14:creationId xmlns:p14="http://schemas.microsoft.com/office/powerpoint/2010/main" val="1272474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9510102-2120-48F7-A255-8067A3F0CC9D}" type="slidenum">
              <a:rPr lang="en-US" altLang="zh-CN"/>
              <a:pPr/>
              <a:t>‹#›</a:t>
            </a:fld>
            <a:endParaRPr lang="en-US" altLang="zh-CN"/>
          </a:p>
        </p:txBody>
      </p:sp>
    </p:spTree>
    <p:extLst>
      <p:ext uri="{BB962C8B-B14F-4D97-AF65-F5344CB8AC3E}">
        <p14:creationId xmlns:p14="http://schemas.microsoft.com/office/powerpoint/2010/main" val="4166799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87897CD-95E3-40F1-8E75-C3D3523769C3}" type="slidenum">
              <a:rPr lang="en-US" altLang="zh-CN"/>
              <a:pPr/>
              <a:t>‹#›</a:t>
            </a:fld>
            <a:endParaRPr lang="en-US" altLang="zh-CN"/>
          </a:p>
        </p:txBody>
      </p:sp>
    </p:spTree>
    <p:extLst>
      <p:ext uri="{BB962C8B-B14F-4D97-AF65-F5344CB8AC3E}">
        <p14:creationId xmlns:p14="http://schemas.microsoft.com/office/powerpoint/2010/main" val="23093928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72B8D9EC-D93E-4A58-95B5-CCEE524960C8}" type="slidenum">
              <a:rPr lang="en-US" altLang="zh-CN"/>
              <a:pPr/>
              <a:t>‹#›</a:t>
            </a:fld>
            <a:endParaRPr lang="en-US" altLang="zh-CN"/>
          </a:p>
        </p:txBody>
      </p:sp>
    </p:spTree>
    <p:extLst>
      <p:ext uri="{BB962C8B-B14F-4D97-AF65-F5344CB8AC3E}">
        <p14:creationId xmlns:p14="http://schemas.microsoft.com/office/powerpoint/2010/main" val="6630606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25A8485-C307-4839-A361-DBC3829FA7E4}" type="slidenum">
              <a:rPr lang="en-US" altLang="zh-CN"/>
              <a:pPr/>
              <a:t>‹#›</a:t>
            </a:fld>
            <a:endParaRPr lang="en-US" altLang="zh-CN"/>
          </a:p>
        </p:txBody>
      </p:sp>
    </p:spTree>
    <p:extLst>
      <p:ext uri="{BB962C8B-B14F-4D97-AF65-F5344CB8AC3E}">
        <p14:creationId xmlns:p14="http://schemas.microsoft.com/office/powerpoint/2010/main" val="26712076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72E5637-D3EB-41C3-AF54-BF0F49CFBF94}" type="slidenum">
              <a:rPr lang="en-US" altLang="zh-CN"/>
              <a:pPr/>
              <a:t>‹#›</a:t>
            </a:fld>
            <a:endParaRPr lang="en-US" altLang="zh-CN"/>
          </a:p>
        </p:txBody>
      </p:sp>
    </p:spTree>
    <p:extLst>
      <p:ext uri="{BB962C8B-B14F-4D97-AF65-F5344CB8AC3E}">
        <p14:creationId xmlns:p14="http://schemas.microsoft.com/office/powerpoint/2010/main" val="10182869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98AF711-D653-4493-B966-60AF903035A5}" type="slidenum">
              <a:rPr lang="en-US" altLang="zh-CN"/>
              <a:pPr/>
              <a:t>‹#›</a:t>
            </a:fld>
            <a:endParaRPr lang="en-US" altLang="zh-CN"/>
          </a:p>
        </p:txBody>
      </p:sp>
    </p:spTree>
    <p:extLst>
      <p:ext uri="{BB962C8B-B14F-4D97-AF65-F5344CB8AC3E}">
        <p14:creationId xmlns:p14="http://schemas.microsoft.com/office/powerpoint/2010/main" val="378212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4F0B6B8-1909-41A0-A991-533323325425}" type="slidenum">
              <a:rPr lang="en-US" altLang="zh-CN"/>
              <a:pPr/>
              <a:t>‹#›</a:t>
            </a:fld>
            <a:endParaRPr lang="en-US" altLang="zh-CN"/>
          </a:p>
        </p:txBody>
      </p:sp>
    </p:spTree>
    <p:extLst>
      <p:ext uri="{BB962C8B-B14F-4D97-AF65-F5344CB8AC3E}">
        <p14:creationId xmlns:p14="http://schemas.microsoft.com/office/powerpoint/2010/main" val="20275727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5F7313B-761C-4157-8A6C-471C10B82DD2}" type="slidenum">
              <a:rPr lang="en-US" altLang="zh-CN"/>
              <a:pPr/>
              <a:t>‹#›</a:t>
            </a:fld>
            <a:endParaRPr lang="en-US" altLang="zh-CN"/>
          </a:p>
        </p:txBody>
      </p:sp>
    </p:spTree>
    <p:extLst>
      <p:ext uri="{BB962C8B-B14F-4D97-AF65-F5344CB8AC3E}">
        <p14:creationId xmlns:p14="http://schemas.microsoft.com/office/powerpoint/2010/main" val="40808114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2E2BE33-30E9-445A-95A4-98F8B29BDDEB}" type="slidenum">
              <a:rPr lang="en-US" altLang="zh-CN"/>
              <a:pPr/>
              <a:t>‹#›</a:t>
            </a:fld>
            <a:endParaRPr lang="en-US" altLang="zh-CN"/>
          </a:p>
        </p:txBody>
      </p:sp>
    </p:spTree>
    <p:extLst>
      <p:ext uri="{BB962C8B-B14F-4D97-AF65-F5344CB8AC3E}">
        <p14:creationId xmlns:p14="http://schemas.microsoft.com/office/powerpoint/2010/main" val="17784248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228600"/>
            <a:ext cx="6253163"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FDCD5AF-3803-48A2-A26B-CEAA107347EE}" type="slidenum">
              <a:rPr lang="en-US" altLang="zh-CN"/>
              <a:pPr/>
              <a:t>‹#›</a:t>
            </a:fld>
            <a:endParaRPr lang="en-US" altLang="zh-CN"/>
          </a:p>
        </p:txBody>
      </p:sp>
    </p:spTree>
    <p:extLst>
      <p:ext uri="{BB962C8B-B14F-4D97-AF65-F5344CB8AC3E}">
        <p14:creationId xmlns:p14="http://schemas.microsoft.com/office/powerpoint/2010/main" val="4061986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FB99926-4056-4EF4-BCBC-3FB7ED8D98B8}" type="slidenum">
              <a:rPr lang="en-US" altLang="zh-CN"/>
              <a:pPr/>
              <a:t>‹#›</a:t>
            </a:fld>
            <a:endParaRPr lang="en-US" altLang="zh-CN"/>
          </a:p>
        </p:txBody>
      </p:sp>
    </p:spTree>
    <p:extLst>
      <p:ext uri="{BB962C8B-B14F-4D97-AF65-F5344CB8AC3E}">
        <p14:creationId xmlns:p14="http://schemas.microsoft.com/office/powerpoint/2010/main" val="34079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502009E-79A2-4A28-AC0F-17947E3B0A7E}" type="slidenum">
              <a:rPr lang="en-US" altLang="zh-CN"/>
              <a:pPr/>
              <a:t>‹#›</a:t>
            </a:fld>
            <a:endParaRPr lang="en-US" altLang="zh-CN"/>
          </a:p>
        </p:txBody>
      </p:sp>
    </p:spTree>
    <p:extLst>
      <p:ext uri="{BB962C8B-B14F-4D97-AF65-F5344CB8AC3E}">
        <p14:creationId xmlns:p14="http://schemas.microsoft.com/office/powerpoint/2010/main" val="961514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E6056745-2487-4EBE-8C26-8AE546498398}" type="slidenum">
              <a:rPr lang="en-US" altLang="zh-CN"/>
              <a:pPr/>
              <a:t>‹#›</a:t>
            </a:fld>
            <a:endParaRPr lang="en-US" altLang="zh-CN"/>
          </a:p>
        </p:txBody>
      </p:sp>
    </p:spTree>
    <p:extLst>
      <p:ext uri="{BB962C8B-B14F-4D97-AF65-F5344CB8AC3E}">
        <p14:creationId xmlns:p14="http://schemas.microsoft.com/office/powerpoint/2010/main" val="420817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AD78C9E-CE8D-4007-9CA1-104A43E78CF5}" type="slidenum">
              <a:rPr lang="en-US" altLang="zh-CN"/>
              <a:pPr/>
              <a:t>‹#›</a:t>
            </a:fld>
            <a:endParaRPr lang="en-US" altLang="zh-CN"/>
          </a:p>
        </p:txBody>
      </p:sp>
    </p:spTree>
    <p:extLst>
      <p:ext uri="{BB962C8B-B14F-4D97-AF65-F5344CB8AC3E}">
        <p14:creationId xmlns:p14="http://schemas.microsoft.com/office/powerpoint/2010/main" val="3546537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BD84A360-D7B6-48BC-9244-6263C9C9C301}" type="slidenum">
              <a:rPr lang="en-US" altLang="zh-CN"/>
              <a:pPr/>
              <a:t>‹#›</a:t>
            </a:fld>
            <a:endParaRPr lang="en-US" altLang="zh-CN"/>
          </a:p>
        </p:txBody>
      </p:sp>
    </p:spTree>
    <p:extLst>
      <p:ext uri="{BB962C8B-B14F-4D97-AF65-F5344CB8AC3E}">
        <p14:creationId xmlns:p14="http://schemas.microsoft.com/office/powerpoint/2010/main" val="2457660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9F9436A-3D2C-47D1-B501-EABB80D9BDBA}" type="slidenum">
              <a:rPr lang="en-US" altLang="zh-CN"/>
              <a:pPr/>
              <a:t>‹#›</a:t>
            </a:fld>
            <a:endParaRPr lang="en-US" altLang="zh-CN"/>
          </a:p>
        </p:txBody>
      </p:sp>
    </p:spTree>
    <p:extLst>
      <p:ext uri="{BB962C8B-B14F-4D97-AF65-F5344CB8AC3E}">
        <p14:creationId xmlns:p14="http://schemas.microsoft.com/office/powerpoint/2010/main" val="2923728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575F629E-8394-479A-8B17-611C10880F3E}" type="slidenum">
              <a:rPr lang="en-US" altLang="zh-CN"/>
              <a:pPr/>
              <a:t>‹#›</a:t>
            </a:fld>
            <a:endParaRPr lang="en-US" altLang="zh-CN"/>
          </a:p>
        </p:txBody>
      </p:sp>
    </p:spTree>
    <p:extLst>
      <p:ext uri="{BB962C8B-B14F-4D97-AF65-F5344CB8AC3E}">
        <p14:creationId xmlns:p14="http://schemas.microsoft.com/office/powerpoint/2010/main" val="3562768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574675" y="304800"/>
            <a:ext cx="80010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1507" name="Rectangle 3"/>
          <p:cNvSpPr>
            <a:spLocks noGrp="1" noChangeArrowheads="1"/>
          </p:cNvSpPr>
          <p:nvPr>
            <p:ph type="body" idx="1"/>
          </p:nvPr>
        </p:nvSpPr>
        <p:spPr bwMode="auto">
          <a:xfrm>
            <a:off x="566738" y="1752600"/>
            <a:ext cx="8001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1508" name="AutoShape 4"/>
          <p:cNvSpPr>
            <a:spLocks noChangeArrowheads="1"/>
          </p:cNvSpPr>
          <p:nvPr/>
        </p:nvSpPr>
        <p:spPr bwMode="auto">
          <a:xfrm>
            <a:off x="609600" y="1566863"/>
            <a:ext cx="7958138" cy="109537"/>
          </a:xfrm>
          <a:custGeom>
            <a:avLst/>
            <a:gdLst>
              <a:gd name="G0" fmla="+- 585 0 0"/>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zh-CN" sz="2400">
              <a:latin typeface="Times New Roman" pitchFamily="18" charset="0"/>
            </a:endParaRPr>
          </a:p>
        </p:txBody>
      </p:sp>
      <p:sp>
        <p:nvSpPr>
          <p:cNvPr id="21509"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0" name="Rectangle 6"/>
          <p:cNvSpPr>
            <a:spLocks noGrp="1" noChangeArrowheads="1"/>
          </p:cNvSpPr>
          <p:nvPr>
            <p:ph type="dt" sz="half" idx="2"/>
          </p:nvPr>
        </p:nvSpPr>
        <p:spPr bwMode="auto">
          <a:xfrm>
            <a:off x="6096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21511" name="Rectangle 7"/>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lvl1pPr>
          </a:lstStyle>
          <a:p>
            <a:endParaRPr lang="en-US" altLang="zh-CN"/>
          </a:p>
        </p:txBody>
      </p:sp>
      <p:sp>
        <p:nvSpPr>
          <p:cNvPr id="21512" name="Rectangle 8"/>
          <p:cNvSpPr>
            <a:spLocks noGrp="1" noChangeArrowheads="1"/>
          </p:cNvSpPr>
          <p:nvPr>
            <p:ph type="sldNum" sz="quarter" idx="4"/>
          </p:nvPr>
        </p:nvSpPr>
        <p:spPr bwMode="auto">
          <a:xfrm>
            <a:off x="65532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9B470523-C465-4910-845F-15FA52636E51}"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iming>
    <p:tnLst>
      <p:par>
        <p:cTn id="1" dur="indefinite" restart="never" nodeType="tmRoot"/>
      </p:par>
    </p:tnLst>
  </p:timing>
  <p:txStyles>
    <p:titleStyle>
      <a:lvl1pPr algn="l" rtl="0" fontAlgn="base">
        <a:spcBef>
          <a:spcPct val="0"/>
        </a:spcBef>
        <a:spcAft>
          <a:spcPct val="0"/>
        </a:spcAft>
        <a:defRPr sz="3800">
          <a:solidFill>
            <a:schemeClr val="tx2"/>
          </a:solidFill>
          <a:latin typeface="+mj-lt"/>
          <a:ea typeface="+mj-ea"/>
          <a:cs typeface="+mj-cs"/>
        </a:defRPr>
      </a:lvl1pPr>
      <a:lvl2pPr algn="l" rtl="0" fontAlgn="base">
        <a:spcBef>
          <a:spcPct val="0"/>
        </a:spcBef>
        <a:spcAft>
          <a:spcPct val="0"/>
        </a:spcAft>
        <a:defRPr sz="3800">
          <a:solidFill>
            <a:schemeClr val="tx2"/>
          </a:solidFill>
          <a:latin typeface="Verdana" pitchFamily="34" charset="0"/>
          <a:ea typeface="宋体" pitchFamily="2" charset="-122"/>
        </a:defRPr>
      </a:lvl2pPr>
      <a:lvl3pPr algn="l" rtl="0" fontAlgn="base">
        <a:spcBef>
          <a:spcPct val="0"/>
        </a:spcBef>
        <a:spcAft>
          <a:spcPct val="0"/>
        </a:spcAft>
        <a:defRPr sz="3800">
          <a:solidFill>
            <a:schemeClr val="tx2"/>
          </a:solidFill>
          <a:latin typeface="Verdana" pitchFamily="34" charset="0"/>
          <a:ea typeface="宋体" pitchFamily="2" charset="-122"/>
        </a:defRPr>
      </a:lvl3pPr>
      <a:lvl4pPr algn="l" rtl="0" fontAlgn="base">
        <a:spcBef>
          <a:spcPct val="0"/>
        </a:spcBef>
        <a:spcAft>
          <a:spcPct val="0"/>
        </a:spcAft>
        <a:defRPr sz="3800">
          <a:solidFill>
            <a:schemeClr val="tx2"/>
          </a:solidFill>
          <a:latin typeface="Verdana" pitchFamily="34" charset="0"/>
          <a:ea typeface="宋体" pitchFamily="2" charset="-122"/>
        </a:defRPr>
      </a:lvl4pPr>
      <a:lvl5pPr algn="l" rtl="0" fontAlgn="base">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6627" name="Rectangle 3"/>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6628" name="Rectangle 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ltLang="zh-CN"/>
          </a:p>
        </p:txBody>
      </p:sp>
      <p:sp>
        <p:nvSpPr>
          <p:cNvPr id="266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ltLang="zh-CN"/>
          </a:p>
        </p:txBody>
      </p:sp>
      <p:sp>
        <p:nvSpPr>
          <p:cNvPr id="26630" name="Rectangle 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lt"/>
              </a:defRPr>
            </a:lvl1pPr>
          </a:lstStyle>
          <a:p>
            <a:fld id="{9E60F438-5A40-474A-B1E7-8AFD3FFD5663}"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lr>
          <a:schemeClr val="folHlink"/>
        </a:buClr>
        <a:buSzPct val="85000"/>
        <a:buFont typeface="Wingdings 2" pitchFamily="18" charset="2"/>
        <a:buChar char="¡"/>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folHlink"/>
        </a:buClr>
        <a:buSzPct val="90000"/>
        <a:buFont typeface="Wingdings 2" pitchFamily="18" charset="2"/>
        <a:buChar char="¡"/>
        <a:defRPr sz="2400">
          <a:solidFill>
            <a:schemeClr val="tx1"/>
          </a:solidFill>
          <a:latin typeface="+mn-lt"/>
          <a:ea typeface="+mn-ea"/>
        </a:defRPr>
      </a:lvl3pPr>
      <a:lvl4pPr marL="1600200" indent="-228600" algn="l" rtl="0" fontAlgn="base">
        <a:spcBef>
          <a:spcPct val="20000"/>
        </a:spcBef>
        <a:spcAft>
          <a:spcPct val="0"/>
        </a:spcAft>
        <a:buClr>
          <a:schemeClr val="hlink"/>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9.emf"/><Relationship Id="rId5" Type="http://schemas.openxmlformats.org/officeDocument/2006/relationships/oleObject" Target="../embeddings/oleObject3.bin"/><Relationship Id="rId10" Type="http://schemas.openxmlformats.org/officeDocument/2006/relationships/image" Target="../media/image11.emf"/><Relationship Id="rId4" Type="http://schemas.openxmlformats.org/officeDocument/2006/relationships/image" Target="../media/image8.emf"/><Relationship Id="rId9"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9700" name="Rectangle 4"/>
          <p:cNvSpPr>
            <a:spLocks noChangeArrowheads="1"/>
          </p:cNvSpPr>
          <p:nvPr/>
        </p:nvSpPr>
        <p:spPr bwMode="auto">
          <a:xfrm>
            <a:off x="1143000" y="4924425"/>
            <a:ext cx="6889750" cy="143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4800">
                <a:solidFill>
                  <a:srgbClr val="003399"/>
                </a:solidFill>
                <a:latin typeface="隶书" pitchFamily="49" charset="-122"/>
                <a:ea typeface="隶书" pitchFamily="49" charset="-122"/>
              </a:rPr>
              <a:t>第七章  机械能守恒定律</a:t>
            </a:r>
            <a:endParaRPr lang="zh-CN" altLang="en-US" sz="4000">
              <a:solidFill>
                <a:srgbClr val="003399"/>
              </a:solidFill>
              <a:latin typeface="隶书" pitchFamily="49" charset="-122"/>
              <a:ea typeface="隶书" pitchFamily="49" charset="-122"/>
            </a:endParaRPr>
          </a:p>
          <a:p>
            <a:pPr algn="ctr"/>
            <a:r>
              <a:rPr lang="zh-CN" altLang="en-US" sz="4000">
                <a:solidFill>
                  <a:srgbClr val="003399"/>
                </a:solidFill>
                <a:latin typeface="隶书" pitchFamily="49" charset="-122"/>
                <a:ea typeface="隶书" pitchFamily="49" charset="-122"/>
              </a:rPr>
              <a:t>第十节  能量守恒定律与能源</a:t>
            </a:r>
          </a:p>
        </p:txBody>
      </p:sp>
      <p:sp>
        <p:nvSpPr>
          <p:cNvPr id="29701" name="Text Box 5"/>
          <p:cNvSpPr txBox="1">
            <a:spLocks noChangeArrowheads="1"/>
          </p:cNvSpPr>
          <p:nvPr/>
        </p:nvSpPr>
        <p:spPr bwMode="auto">
          <a:xfrm>
            <a:off x="533400" y="1371600"/>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003399"/>
                </a:solidFill>
                <a:latin typeface="Arial" pitchFamily="34" charset="0"/>
              </a:rPr>
              <a:t>人教版必修</a:t>
            </a:r>
            <a:r>
              <a:rPr lang="en-US" altLang="zh-CN" b="1">
                <a:solidFill>
                  <a:srgbClr val="003399"/>
                </a:solidFill>
                <a:latin typeface="Arial" pitchFamily="34" charset="0"/>
              </a:rPr>
              <a:t>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274638"/>
            <a:ext cx="8229600" cy="1143000"/>
          </a:xfrm>
          <a:noFill/>
        </p:spPr>
        <p:txBody>
          <a:bodyPr rtlCol="0" anchor="ctr">
            <a:normAutofit/>
          </a:bodyPr>
          <a:lstStyle/>
          <a:p>
            <a:pPr algn="ctr" fontAlgn="auto">
              <a:spcAft>
                <a:spcPts val="0"/>
              </a:spcAft>
              <a:defRPr/>
            </a:pPr>
            <a:r>
              <a:rPr lang="zh-CN" altLang="en-US" sz="4400" b="1"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a typeface="+mj-ea"/>
                <a:cs typeface="+mj-cs"/>
              </a:rPr>
              <a:t>三．功能原理</a:t>
            </a:r>
            <a:endParaRPr lang="zh-CN" altLang="en-US" sz="4400" b="1" kern="1200" dirty="0">
              <a:solidFill>
                <a:schemeClr val="tx1"/>
              </a:solidFill>
              <a:latin typeface="+mj-lt"/>
              <a:ea typeface="+mj-ea"/>
              <a:cs typeface="+mj-cs"/>
            </a:endParaRPr>
          </a:p>
        </p:txBody>
      </p:sp>
      <p:sp>
        <p:nvSpPr>
          <p:cNvPr id="3" name="内容占位符 2"/>
          <p:cNvSpPr>
            <a:spLocks noGrp="1" noRot="1" noChangeAspect="1" noMove="1" noResize="1" noEditPoints="1" noAdjustHandles="1" noChangeArrowheads="1" noChangeShapeType="1" noTextEdit="1"/>
          </p:cNvSpPr>
          <p:nvPr>
            <p:ph idx="4294967295"/>
          </p:nvPr>
        </p:nvSpPr>
        <p:spPr>
          <a:xfrm>
            <a:off x="457200" y="1600200"/>
            <a:ext cx="8229600" cy="4525963"/>
          </a:xfrm>
          <a:blipFill rotWithShape="1">
            <a:blip r:embed="rId2"/>
            <a:stretch>
              <a:fillRect l="-1481" t="-1617" r="-889"/>
            </a:stretch>
          </a:blipFill>
        </p:spPr>
        <p:txBody>
          <a:bodyPr/>
          <a:lstStyle/>
          <a:p>
            <a:r>
              <a:rPr lang="zh-CN" altLang="en-US">
                <a:no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274638"/>
            <a:ext cx="8229600" cy="1143000"/>
          </a:xfrm>
          <a:noFill/>
        </p:spPr>
        <p:txBody>
          <a:bodyPr rtlCol="0" anchor="ctr">
            <a:normAutofit/>
          </a:bodyPr>
          <a:lstStyle/>
          <a:p>
            <a:pPr algn="ctr" fontAlgn="auto">
              <a:spcAft>
                <a:spcPts val="0"/>
              </a:spcAft>
              <a:defRPr/>
            </a:pPr>
            <a:r>
              <a:rPr lang="zh-CN" altLang="en-US" sz="4400" b="1"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a typeface="+mj-ea"/>
                <a:cs typeface="+mj-cs"/>
              </a:rPr>
              <a:t>四．能源和能量耗散</a:t>
            </a:r>
            <a:endParaRPr lang="zh-CN" altLang="en-US" sz="4400" b="1" kern="1200" dirty="0">
              <a:solidFill>
                <a:schemeClr val="tx1"/>
              </a:solidFill>
              <a:latin typeface="+mj-lt"/>
              <a:ea typeface="+mj-ea"/>
              <a:cs typeface="+mj-cs"/>
            </a:endParaRPr>
          </a:p>
        </p:txBody>
      </p:sp>
      <p:sp>
        <p:nvSpPr>
          <p:cNvPr id="3" name="内容占位符 2"/>
          <p:cNvSpPr>
            <a:spLocks noGrp="1"/>
          </p:cNvSpPr>
          <p:nvPr>
            <p:ph idx="4294967295"/>
          </p:nvPr>
        </p:nvSpPr>
        <p:spPr/>
        <p:txBody>
          <a:bodyPr/>
          <a:lstStyle/>
          <a:p>
            <a:r>
              <a:rPr lang="zh-CN" altLang="en-US">
                <a:solidFill>
                  <a:srgbClr val="C00000"/>
                </a:solidFill>
              </a:rPr>
              <a:t>人类对能源的利用大致经历了三个时期：</a:t>
            </a:r>
          </a:p>
        </p:txBody>
      </p:sp>
      <p:graphicFrame>
        <p:nvGraphicFramePr>
          <p:cNvPr id="4" name="图示 3"/>
          <p:cNvGraphicFramePr/>
          <p:nvPr/>
        </p:nvGraphicFramePr>
        <p:xfrm>
          <a:off x="755576" y="2492896"/>
          <a:ext cx="7632848" cy="3744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274638"/>
            <a:ext cx="8229600" cy="1143000"/>
          </a:xfrm>
          <a:noFill/>
        </p:spPr>
        <p:txBody>
          <a:bodyPr rtlCol="0" anchor="ctr">
            <a:normAutofit/>
          </a:bodyPr>
          <a:lstStyle/>
          <a:p>
            <a:pPr algn="ctr" fontAlgn="auto">
              <a:spcAft>
                <a:spcPts val="0"/>
              </a:spcAft>
              <a:defRPr/>
            </a:pPr>
            <a:r>
              <a:rPr lang="zh-CN" altLang="en-US" sz="4400" b="1"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a typeface="+mj-ea"/>
                <a:cs typeface="+mj-cs"/>
              </a:rPr>
              <a:t>四．能源和能量耗散</a:t>
            </a:r>
            <a:endParaRPr lang="zh-CN" altLang="en-US" sz="4400" b="1" kern="1200" dirty="0">
              <a:solidFill>
                <a:schemeClr val="tx1"/>
              </a:solidFill>
              <a:latin typeface="+mj-lt"/>
              <a:ea typeface="+mj-ea"/>
              <a:cs typeface="+mj-cs"/>
            </a:endParaRPr>
          </a:p>
        </p:txBody>
      </p:sp>
      <p:sp>
        <p:nvSpPr>
          <p:cNvPr id="3" name="内容占位符 2"/>
          <p:cNvSpPr>
            <a:spLocks noGrp="1"/>
          </p:cNvSpPr>
          <p:nvPr>
            <p:ph idx="4294967295"/>
          </p:nvPr>
        </p:nvSpPr>
        <p:spPr/>
        <p:txBody>
          <a:bodyPr/>
          <a:lstStyle/>
          <a:p>
            <a:r>
              <a:rPr lang="zh-CN" altLang="en-US" sz="3400">
                <a:solidFill>
                  <a:srgbClr val="C00000"/>
                </a:solidFill>
              </a:rPr>
              <a:t>能量耗散</a:t>
            </a:r>
          </a:p>
          <a:p>
            <a:r>
              <a:rPr lang="zh-CN" altLang="en-US">
                <a:solidFill>
                  <a:srgbClr val="7030A0"/>
                </a:solidFill>
              </a:rPr>
              <a:t>燃料燃烧时一旦把自己的热量释放出去，它就不会自动聚集起来供人类重新利用。</a:t>
            </a:r>
          </a:p>
          <a:p>
            <a:pPr>
              <a:buFont typeface="Wingdings" pitchFamily="2" charset="2"/>
              <a:buChar char="Ø"/>
            </a:pPr>
            <a:r>
              <a:rPr lang="zh-CN" altLang="en-US">
                <a:solidFill>
                  <a:srgbClr val="C00000"/>
                </a:solidFill>
              </a:rPr>
              <a:t>能量转化具有方向性</a:t>
            </a:r>
          </a:p>
          <a:p>
            <a:pPr>
              <a:buFont typeface="Wingdings" pitchFamily="2" charset="2"/>
              <a:buChar char="Ø"/>
            </a:pPr>
            <a:r>
              <a:rPr lang="zh-CN" altLang="en-US">
                <a:solidFill>
                  <a:srgbClr val="C00000"/>
                </a:solidFill>
              </a:rPr>
              <a:t>环境污染</a:t>
            </a:r>
          </a:p>
        </p:txBody>
      </p:sp>
      <p:sp>
        <p:nvSpPr>
          <p:cNvPr id="4" name="矩形 3"/>
          <p:cNvSpPr/>
          <p:nvPr/>
        </p:nvSpPr>
        <p:spPr>
          <a:xfrm>
            <a:off x="2483768" y="4437112"/>
            <a:ext cx="4817344" cy="1200329"/>
          </a:xfrm>
          <a:prstGeom prst="rect">
            <a:avLst/>
          </a:prstGeom>
          <a:noFill/>
          <a:ln>
            <a:noFill/>
          </a:ln>
          <a:effectLst>
            <a:reflection blurRad="6350" stA="50000" endA="300" endPos="90000" dir="5400000" sy="-100000" algn="bl" rotWithShape="0"/>
          </a:effectLst>
          <a:scene3d>
            <a:camera prst="orthographicFront"/>
            <a:lightRig rig="threePt" dir="t"/>
          </a:scene3d>
          <a:sp3d>
            <a:bevelT w="114300" prst="artDeco"/>
          </a:sp3d>
        </p:spPr>
        <p:txBody>
          <a:bodyPr wrap="none">
            <a:spAutoFit/>
          </a:bodyPr>
          <a:lstStyle/>
          <a:p>
            <a:pPr algn="ctr" fontAlgn="auto">
              <a:spcBef>
                <a:spcPts val="0"/>
              </a:spcBef>
              <a:spcAft>
                <a:spcPts val="0"/>
              </a:spcAft>
              <a:defRPr/>
            </a:pPr>
            <a:r>
              <a:rPr lang="zh-CN" altLang="en-US" sz="7200" dirty="0">
                <a:ln w="1905"/>
                <a:solidFill>
                  <a:srgbClr val="FF0000"/>
                </a:solidFill>
                <a:latin typeface="+mn-lt"/>
                <a:ea typeface="+mn-ea"/>
              </a:rPr>
              <a:t>节约能源！</a:t>
            </a:r>
            <a:endParaRPr lang="zh-CN" altLang="en-US" sz="7200" dirty="0">
              <a:ln w="1905"/>
              <a:solidFill>
                <a:srgbClr val="FF0000"/>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500"/>
                                        <p:tgtEl>
                                          <p:spTgt spid="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3" presetClass="entr" presetSubtype="16"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500" fill="hold"/>
                                        <p:tgtEl>
                                          <p:spTgt spid="4"/>
                                        </p:tgtEl>
                                        <p:attrNameLst>
                                          <p:attrName>ppt_w</p:attrName>
                                        </p:attrNameLst>
                                      </p:cBhvr>
                                      <p:tavLst>
                                        <p:tav tm="0">
                                          <p:val>
                                            <p:fltVal val="0"/>
                                          </p:val>
                                        </p:tav>
                                        <p:tav tm="100000">
                                          <p:val>
                                            <p:strVal val="#ppt_w"/>
                                          </p:val>
                                        </p:tav>
                                      </p:tavLst>
                                    </p:anim>
                                    <p:anim calcmode="lin" valueType="num">
                                      <p:cBhvr>
                                        <p:cTn id="33" dur="500" fill="hold"/>
                                        <p:tgtEl>
                                          <p:spTgt spid="4"/>
                                        </p:tgtEl>
                                        <p:attrNameLst>
                                          <p:attrName>ppt_h</p:attrName>
                                        </p:attrNameLst>
                                      </p:cBhvr>
                                      <p:tavLst>
                                        <p:tav tm="0">
                                          <p:val>
                                            <p:fltVal val="0"/>
                                          </p:val>
                                        </p:tav>
                                        <p:tav tm="100000">
                                          <p:val>
                                            <p:strVal val="#ppt_h"/>
                                          </p:val>
                                        </p:tav>
                                      </p:tavLst>
                                    </p:anim>
                                    <p:animEffect transition="in" filter="fad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274638"/>
            <a:ext cx="8229600" cy="1143000"/>
          </a:xfrm>
          <a:noFill/>
        </p:spPr>
        <p:txBody>
          <a:bodyPr rtlCol="0" anchor="ctr">
            <a:normAutofit/>
          </a:bodyPr>
          <a:lstStyle/>
          <a:p>
            <a:pPr algn="ctr" fontAlgn="auto">
              <a:spcAft>
                <a:spcPts val="0"/>
              </a:spcAft>
              <a:defRPr/>
            </a:pPr>
            <a:r>
              <a:rPr lang="zh-CN" altLang="en-US" sz="4400" b="1"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a typeface="+mj-ea"/>
                <a:cs typeface="+mj-cs"/>
              </a:rPr>
              <a:t>一．第</a:t>
            </a:r>
            <a:r>
              <a:rPr lang="zh-CN" altLang="en-US" sz="4400" b="1"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a typeface="+mj-ea"/>
                <a:cs typeface="+mj-cs"/>
              </a:rPr>
              <a:t>一类永动机</a:t>
            </a:r>
          </a:p>
        </p:txBody>
      </p:sp>
      <p:graphicFrame>
        <p:nvGraphicFramePr>
          <p:cNvPr id="4" name="内容占位符 3"/>
          <p:cNvGraphicFramePr>
            <a:graphicFrameLocks noGrp="1"/>
          </p:cNvGraphicFramePr>
          <p:nvPr>
            <p:ph idx="4294967295"/>
          </p:nvPr>
        </p:nvGraphicFramePr>
        <p:xfrm>
          <a:off x="457200" y="1639341"/>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http://upload.wikimedia.org/wikipedia/commons/2/22/Perpetuum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3927475"/>
            <a:ext cx="2578100" cy="256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http://media.guoshi.com/edata/baikeimg/1/6/165de257dba2fc938022f4f3e793efc5.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60032" y="4077072"/>
            <a:ext cx="2016223" cy="2016224"/>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32"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circle(out)">
                                      <p:cBhvr>
                                        <p:cTn id="17" dur="750"/>
                                        <p:tgtEl>
                                          <p:spTgt spid="1026"/>
                                        </p:tgtEl>
                                      </p:cBhvr>
                                    </p:animEffect>
                                  </p:childTnLst>
                                </p:cTn>
                              </p:par>
                              <p:par>
                                <p:cTn id="18" presetID="6" presetClass="entr" presetSubtype="32" fill="hold" nodeType="withEffect">
                                  <p:stCondLst>
                                    <p:cond delay="0"/>
                                  </p:stCondLst>
                                  <p:childTnLst>
                                    <p:set>
                                      <p:cBhvr>
                                        <p:cTn id="19" dur="1" fill="hold">
                                          <p:stCondLst>
                                            <p:cond delay="0"/>
                                          </p:stCondLst>
                                        </p:cTn>
                                        <p:tgtEl>
                                          <p:spTgt spid="1028"/>
                                        </p:tgtEl>
                                        <p:attrNameLst>
                                          <p:attrName>style.visibility</p:attrName>
                                        </p:attrNameLst>
                                      </p:cBhvr>
                                      <p:to>
                                        <p:strVal val="visible"/>
                                      </p:to>
                                    </p:set>
                                    <p:animEffect transition="in" filter="circle(out)">
                                      <p:cBhvr>
                                        <p:cTn id="20" dur="75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274638"/>
            <a:ext cx="8229600" cy="1143000"/>
          </a:xfrm>
          <a:noFill/>
        </p:spPr>
        <p:txBody>
          <a:bodyPr rtlCol="0" anchor="ctr">
            <a:normAutofit/>
          </a:bodyPr>
          <a:lstStyle/>
          <a:p>
            <a:pPr algn="ctr" fontAlgn="auto">
              <a:spcAft>
                <a:spcPts val="0"/>
              </a:spcAft>
              <a:defRPr/>
            </a:pPr>
            <a:r>
              <a:rPr lang="zh-CN" altLang="en-US" sz="4400" b="1"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a typeface="+mj-ea"/>
                <a:cs typeface="+mj-cs"/>
              </a:rPr>
              <a:t>一．第一类永动机</a:t>
            </a:r>
            <a:endParaRPr lang="zh-CN" altLang="en-US" sz="4400" b="1" kern="1200" dirty="0">
              <a:solidFill>
                <a:schemeClr val="tx1"/>
              </a:solidFill>
              <a:latin typeface="+mj-lt"/>
              <a:ea typeface="+mj-ea"/>
              <a:cs typeface="+mj-cs"/>
            </a:endParaRPr>
          </a:p>
        </p:txBody>
      </p:sp>
      <p:sp>
        <p:nvSpPr>
          <p:cNvPr id="3" name="内容占位符 2"/>
          <p:cNvSpPr>
            <a:spLocks noGrp="1"/>
          </p:cNvSpPr>
          <p:nvPr>
            <p:ph idx="4294967295"/>
          </p:nvPr>
        </p:nvSpPr>
        <p:spPr/>
        <p:txBody>
          <a:bodyPr>
            <a:normAutofit/>
          </a:bodyPr>
          <a:lstStyle/>
          <a:p>
            <a:r>
              <a:rPr lang="zh-CN" altLang="en-US" sz="3900">
                <a:solidFill>
                  <a:srgbClr val="C00000"/>
                </a:solidFill>
              </a:rPr>
              <a:t>思考</a:t>
            </a:r>
          </a:p>
          <a:p>
            <a:r>
              <a:rPr lang="zh-CN" altLang="en-US">
                <a:solidFill>
                  <a:srgbClr val="E46C0A"/>
                </a:solidFill>
              </a:rPr>
              <a:t>第一类永动机能否制成？为什么？</a:t>
            </a:r>
          </a:p>
          <a:p>
            <a:r>
              <a:rPr lang="zh-CN" altLang="en-US">
                <a:solidFill>
                  <a:srgbClr val="00B0F0"/>
                </a:solidFill>
              </a:rPr>
              <a:t>没有外界能量的输入却可以对外做功</a:t>
            </a:r>
          </a:p>
          <a:p>
            <a:r>
              <a:rPr lang="zh-CN" altLang="en-US">
                <a:solidFill>
                  <a:srgbClr val="C00000"/>
                </a:solidFill>
              </a:rPr>
              <a:t>原因分析：</a:t>
            </a:r>
          </a:p>
          <a:p>
            <a:r>
              <a:rPr lang="zh-CN" altLang="en-US">
                <a:solidFill>
                  <a:srgbClr val="E46C0A"/>
                </a:solidFill>
              </a:rPr>
              <a:t>如果一个物体能够对外做功，我们就说这个物体具有能量。没有能量来源的物体如何对外做功？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500"/>
                                        <p:tgtEl>
                                          <p:spTgt spid="3">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left)">
                                      <p:cBhvr>
                                        <p:cTn id="21" dur="500"/>
                                        <p:tgtEl>
                                          <p:spTgt spid="3">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ipe(left)">
                                      <p:cBhvr>
                                        <p:cTn id="26" dur="500"/>
                                        <p:tgtEl>
                                          <p:spTgt spid="3">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wipe(left)">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274638"/>
            <a:ext cx="8229600" cy="1143000"/>
          </a:xfrm>
          <a:noFill/>
        </p:spPr>
        <p:txBody>
          <a:bodyPr rtlCol="0" anchor="ctr">
            <a:normAutofit/>
          </a:bodyPr>
          <a:lstStyle/>
          <a:p>
            <a:pPr algn="ctr" fontAlgn="auto">
              <a:spcAft>
                <a:spcPts val="0"/>
              </a:spcAft>
              <a:defRPr/>
            </a:pPr>
            <a:r>
              <a:rPr lang="zh-CN" altLang="en-US" sz="4400" b="1"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a typeface="+mj-ea"/>
                <a:cs typeface="+mj-cs"/>
              </a:rPr>
              <a:t>二．能量转化与守恒定律</a:t>
            </a:r>
            <a:endParaRPr lang="zh-CN" altLang="en-US" sz="4400" b="1" kern="1200" dirty="0">
              <a:solidFill>
                <a:schemeClr val="tx1"/>
              </a:solidFill>
              <a:latin typeface="+mj-lt"/>
              <a:ea typeface="+mj-ea"/>
              <a:cs typeface="+mj-cs"/>
            </a:endParaRPr>
          </a:p>
        </p:txBody>
      </p:sp>
      <p:sp>
        <p:nvSpPr>
          <p:cNvPr id="3" name="内容占位符 2"/>
          <p:cNvSpPr>
            <a:spLocks noGrp="1"/>
          </p:cNvSpPr>
          <p:nvPr>
            <p:ph idx="4294967295"/>
          </p:nvPr>
        </p:nvSpPr>
        <p:spPr/>
        <p:style>
          <a:lnRef idx="1">
            <a:schemeClr val="accent6"/>
          </a:lnRef>
          <a:fillRef idx="2">
            <a:schemeClr val="accent6"/>
          </a:fillRef>
          <a:effectRef idx="1">
            <a:schemeClr val="accent6"/>
          </a:effectRef>
          <a:fontRef idx="minor">
            <a:schemeClr val="dk1"/>
          </a:fontRef>
        </p:style>
        <p:txBody>
          <a:bodyPr anchor="ctr">
            <a:normAutofit/>
          </a:bodyPr>
          <a:lstStyle/>
          <a:p>
            <a:pPr>
              <a:buFont typeface="Wingdings" pitchFamily="2" charset="2"/>
              <a:buChar char="Ø"/>
            </a:pPr>
            <a:r>
              <a:rPr lang="zh-CN" altLang="en-US" sz="3900">
                <a:solidFill>
                  <a:srgbClr val="7030A0"/>
                </a:solidFill>
                <a:latin typeface="Verdana" pitchFamily="34" charset="0"/>
                <a:ea typeface="宋体" pitchFamily="2" charset="-122"/>
              </a:rPr>
              <a:t>能量既不会凭空产生，也不会凭空消失，它只能从一种形式</a:t>
            </a:r>
            <a:r>
              <a:rPr lang="zh-CN" altLang="en-US" sz="3900">
                <a:solidFill>
                  <a:srgbClr val="C00000"/>
                </a:solidFill>
                <a:latin typeface="Verdana" pitchFamily="34" charset="0"/>
                <a:ea typeface="宋体" pitchFamily="2" charset="-122"/>
              </a:rPr>
              <a:t>转化</a:t>
            </a:r>
            <a:r>
              <a:rPr lang="zh-CN" altLang="en-US" sz="3900">
                <a:solidFill>
                  <a:srgbClr val="7030A0"/>
                </a:solidFill>
                <a:latin typeface="Verdana" pitchFamily="34" charset="0"/>
                <a:ea typeface="宋体" pitchFamily="2" charset="-122"/>
              </a:rPr>
              <a:t>为另一种形式，或者从一个物体</a:t>
            </a:r>
            <a:r>
              <a:rPr lang="zh-CN" altLang="en-US" sz="3900">
                <a:solidFill>
                  <a:srgbClr val="C00000"/>
                </a:solidFill>
                <a:latin typeface="Verdana" pitchFamily="34" charset="0"/>
                <a:ea typeface="宋体" pitchFamily="2" charset="-122"/>
              </a:rPr>
              <a:t>转移</a:t>
            </a:r>
            <a:r>
              <a:rPr lang="zh-CN" altLang="en-US" sz="3900">
                <a:solidFill>
                  <a:srgbClr val="7030A0"/>
                </a:solidFill>
                <a:latin typeface="Verdana" pitchFamily="34" charset="0"/>
                <a:ea typeface="宋体" pitchFamily="2" charset="-122"/>
              </a:rPr>
              <a:t>到另一个物体，在转化或转移的过程中能量的总量保持不变。</a:t>
            </a:r>
          </a:p>
          <a:p>
            <a:pPr>
              <a:buFont typeface="Wingdings" pitchFamily="2" charset="2"/>
              <a:buChar char="Ø"/>
            </a:pPr>
            <a:r>
              <a:rPr lang="zh-CN" altLang="en-US" sz="3900">
                <a:solidFill>
                  <a:srgbClr val="7030A0"/>
                </a:solidFill>
                <a:latin typeface="Verdana" pitchFamily="34" charset="0"/>
                <a:ea typeface="宋体" pitchFamily="2" charset="-122"/>
              </a:rPr>
              <a:t>表达式 </a:t>
            </a:r>
            <a:r>
              <a:rPr lang="en-US" altLang="zh-CN" sz="3900">
                <a:solidFill>
                  <a:srgbClr val="7030A0"/>
                </a:solidFill>
                <a:latin typeface="Verdana" pitchFamily="34" charset="0"/>
                <a:ea typeface="宋体" pitchFamily="2" charset="-122"/>
              </a:rPr>
              <a:t>E</a:t>
            </a:r>
            <a:r>
              <a:rPr lang="en-US" altLang="zh-CN" sz="2100">
                <a:solidFill>
                  <a:srgbClr val="7030A0"/>
                </a:solidFill>
                <a:latin typeface="Verdana" pitchFamily="34" charset="0"/>
                <a:ea typeface="宋体" pitchFamily="2" charset="-122"/>
              </a:rPr>
              <a:t>1</a:t>
            </a:r>
            <a:r>
              <a:rPr lang="zh-CN" altLang="en-US" sz="3900">
                <a:solidFill>
                  <a:srgbClr val="7030A0"/>
                </a:solidFill>
                <a:latin typeface="Verdana" pitchFamily="34" charset="0"/>
                <a:ea typeface="宋体" pitchFamily="2" charset="-122"/>
              </a:rPr>
              <a:t>＝</a:t>
            </a:r>
            <a:r>
              <a:rPr lang="en-US" altLang="zh-CN" sz="3900">
                <a:solidFill>
                  <a:srgbClr val="7030A0"/>
                </a:solidFill>
                <a:latin typeface="Verdana" pitchFamily="34" charset="0"/>
                <a:ea typeface="宋体" pitchFamily="2" charset="-122"/>
              </a:rPr>
              <a:t>E</a:t>
            </a:r>
            <a:r>
              <a:rPr lang="en-US" altLang="zh-CN" sz="2100">
                <a:solidFill>
                  <a:srgbClr val="7030A0"/>
                </a:solidFill>
                <a:latin typeface="Verdana" pitchFamily="34" charset="0"/>
                <a:ea typeface="宋体" pitchFamily="2" charset="-122"/>
              </a:rPr>
              <a: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barn(inVertical)">
                                      <p:cBhvr>
                                        <p:cTn id="12" dur="500"/>
                                        <p:tgtEl>
                                          <p:spTgt spid="3">
                                            <p:bg/>
                                          </p:spTgt>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wipe(left)">
                                      <p:cBhvr>
                                        <p:cTn id="16" dur="500"/>
                                        <p:tgtEl>
                                          <p:spTgt spid="3">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wipe(left)">
                                      <p:cBhvr>
                                        <p:cTn id="2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274638"/>
            <a:ext cx="8229600" cy="1143000"/>
          </a:xfrm>
          <a:noFill/>
        </p:spPr>
        <p:txBody>
          <a:bodyPr rtlCol="0" anchor="ctr">
            <a:normAutofit/>
          </a:bodyPr>
          <a:lstStyle/>
          <a:p>
            <a:pPr algn="ctr" fontAlgn="auto">
              <a:spcAft>
                <a:spcPts val="0"/>
              </a:spcAft>
              <a:defRPr/>
            </a:pPr>
            <a:r>
              <a:rPr lang="zh-CN" altLang="en-US" sz="4400" b="1"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a typeface="+mj-ea"/>
                <a:cs typeface="+mj-cs"/>
              </a:rPr>
              <a:t>二．能量转化与守恒定律</a:t>
            </a:r>
            <a:endParaRPr lang="zh-CN" altLang="en-US" sz="4400" b="1" kern="1200" dirty="0">
              <a:solidFill>
                <a:schemeClr val="tx1"/>
              </a:solidFill>
              <a:latin typeface="+mj-lt"/>
              <a:ea typeface="+mj-ea"/>
              <a:cs typeface="+mj-cs"/>
            </a:endParaRPr>
          </a:p>
        </p:txBody>
      </p:sp>
      <p:sp>
        <p:nvSpPr>
          <p:cNvPr id="3" name="内容占位符 2"/>
          <p:cNvSpPr>
            <a:spLocks noGrp="1"/>
          </p:cNvSpPr>
          <p:nvPr>
            <p:ph idx="4294967295"/>
          </p:nvPr>
        </p:nvSpPr>
        <p:spPr/>
        <p:txBody>
          <a:bodyPr/>
          <a:lstStyle/>
          <a:p>
            <a:pPr marL="0" lvl="1" indent="0">
              <a:spcBef>
                <a:spcPct val="0"/>
              </a:spcBef>
              <a:buFont typeface="Wingdings" pitchFamily="2" charset="2"/>
              <a:buChar char="Ø"/>
            </a:pPr>
            <a:r>
              <a:rPr lang="zh-CN" altLang="en-US" sz="3000">
                <a:solidFill>
                  <a:srgbClr val="0070C0"/>
                </a:solidFill>
              </a:rPr>
              <a:t>发电机发电</a:t>
            </a:r>
            <a:r>
              <a:rPr lang="en-US" altLang="zh-CN" sz="3000">
                <a:solidFill>
                  <a:srgbClr val="0070C0"/>
                </a:solidFill>
              </a:rPr>
              <a:t>,</a:t>
            </a:r>
            <a:r>
              <a:rPr lang="zh-CN" altLang="en-US" sz="3000">
                <a:solidFill>
                  <a:srgbClr val="0070C0"/>
                </a:solidFill>
              </a:rPr>
              <a:t>电流通过灯泡</a:t>
            </a:r>
            <a:r>
              <a:rPr lang="en-US" altLang="zh-CN" sz="3000">
                <a:solidFill>
                  <a:srgbClr val="0070C0"/>
                </a:solidFill>
              </a:rPr>
              <a:t>,</a:t>
            </a:r>
            <a:r>
              <a:rPr lang="zh-CN" altLang="en-US" sz="3000">
                <a:solidFill>
                  <a:srgbClr val="0070C0"/>
                </a:solidFill>
              </a:rPr>
              <a:t>物体从高空落下</a:t>
            </a:r>
          </a:p>
          <a:p>
            <a:pPr marL="0" lvl="1" indent="0">
              <a:spcBef>
                <a:spcPct val="0"/>
              </a:spcBef>
              <a:buFont typeface="Wingdings" pitchFamily="2" charset="2"/>
              <a:buChar char="Ø"/>
            </a:pPr>
            <a:r>
              <a:rPr lang="zh-CN" altLang="en-US" sz="3000">
                <a:solidFill>
                  <a:srgbClr val="C00000"/>
                </a:solidFill>
              </a:rPr>
              <a:t>特点：</a:t>
            </a:r>
            <a:r>
              <a:rPr lang="zh-CN" altLang="en-US" sz="3000">
                <a:solidFill>
                  <a:srgbClr val="00B0F0"/>
                </a:solidFill>
              </a:rPr>
              <a:t>能量的形式发生了变化</a:t>
            </a:r>
          </a:p>
          <a:p>
            <a:pPr marL="0" lvl="1" indent="0">
              <a:spcBef>
                <a:spcPct val="0"/>
              </a:spcBef>
              <a:buFont typeface="Wingdings" pitchFamily="2" charset="2"/>
              <a:buNone/>
            </a:pPr>
            <a:endParaRPr lang="zh-CN" altLang="en-US" sz="3000">
              <a:solidFill>
                <a:srgbClr val="00B0F0"/>
              </a:solidFill>
            </a:endParaRPr>
          </a:p>
          <a:p>
            <a:pPr marL="0" lvl="1" indent="0">
              <a:spcBef>
                <a:spcPct val="0"/>
              </a:spcBef>
              <a:buFont typeface="Wingdings" pitchFamily="2" charset="2"/>
              <a:buNone/>
            </a:pPr>
            <a:endParaRPr lang="zh-CN" altLang="en-US" sz="3000">
              <a:solidFill>
                <a:srgbClr val="00B0F0"/>
              </a:solidFill>
            </a:endParaRPr>
          </a:p>
          <a:p>
            <a:pPr marL="0" lvl="1" indent="0">
              <a:spcBef>
                <a:spcPct val="0"/>
              </a:spcBef>
              <a:buFont typeface="Wingdings" pitchFamily="2" charset="2"/>
              <a:buNone/>
            </a:pPr>
            <a:endParaRPr lang="zh-CN" altLang="en-US" sz="3000">
              <a:solidFill>
                <a:srgbClr val="00B0F0"/>
              </a:solidFill>
            </a:endParaRPr>
          </a:p>
          <a:p>
            <a:pPr marL="0" lvl="1" indent="0">
              <a:spcBef>
                <a:spcPct val="0"/>
              </a:spcBef>
              <a:buFont typeface="Wingdings" pitchFamily="2" charset="2"/>
              <a:buChar char="Ø"/>
            </a:pPr>
            <a:r>
              <a:rPr lang="zh-CN" altLang="en-US" sz="3000">
                <a:solidFill>
                  <a:srgbClr val="0070C0"/>
                </a:solidFill>
              </a:rPr>
              <a:t>热传递，光滑水平面上两钢球的碰撞</a:t>
            </a:r>
          </a:p>
          <a:p>
            <a:pPr marL="0" lvl="1" indent="0">
              <a:spcBef>
                <a:spcPct val="0"/>
              </a:spcBef>
              <a:buFont typeface="Wingdings" pitchFamily="2" charset="2"/>
              <a:buChar char="Ø"/>
            </a:pPr>
            <a:r>
              <a:rPr lang="zh-CN" altLang="en-US" sz="3000">
                <a:solidFill>
                  <a:srgbClr val="C00000"/>
                </a:solidFill>
              </a:rPr>
              <a:t>特点：</a:t>
            </a:r>
            <a:r>
              <a:rPr lang="zh-CN" altLang="en-US" sz="3000">
                <a:solidFill>
                  <a:srgbClr val="00B0F0"/>
                </a:solidFill>
              </a:rPr>
              <a:t>能量的形式没有发生变化</a:t>
            </a:r>
          </a:p>
        </p:txBody>
      </p:sp>
      <p:grpSp>
        <p:nvGrpSpPr>
          <p:cNvPr id="8" name="组合 7"/>
          <p:cNvGrpSpPr>
            <a:grpSpLocks/>
          </p:cNvGrpSpPr>
          <p:nvPr/>
        </p:nvGrpSpPr>
        <p:grpSpPr bwMode="auto">
          <a:xfrm>
            <a:off x="3059113" y="2636838"/>
            <a:ext cx="3168650" cy="1284287"/>
            <a:chOff x="3057667" y="5282054"/>
            <a:chExt cx="3168352" cy="1283953"/>
          </a:xfrm>
        </p:grpSpPr>
        <p:sp>
          <p:nvSpPr>
            <p:cNvPr id="5" name="矩形 4"/>
            <p:cNvSpPr/>
            <p:nvPr/>
          </p:nvSpPr>
          <p:spPr>
            <a:xfrm>
              <a:off x="3057667" y="5858166"/>
              <a:ext cx="3168352" cy="707841"/>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lgn="ctr" fontAlgn="auto">
                <a:spcBef>
                  <a:spcPct val="20000"/>
                </a:spcBef>
                <a:spcAft>
                  <a:spcPts val="0"/>
                </a:spcAft>
                <a:defRPr/>
              </a:pPr>
              <a:r>
                <a:rPr lang="zh-CN" altLang="en-US" sz="4000" dirty="0">
                  <a:solidFill>
                    <a:srgbClr val="7030A0"/>
                  </a:solidFill>
                </a:rPr>
                <a:t>能量</a:t>
              </a:r>
              <a:r>
                <a:rPr lang="zh-CN" altLang="en-US" sz="4000" dirty="0">
                  <a:solidFill>
                    <a:srgbClr val="7030A0"/>
                  </a:solidFill>
                </a:rPr>
                <a:t>的转化</a:t>
              </a:r>
              <a:endParaRPr lang="en-US" altLang="zh-CN" sz="4000" dirty="0">
                <a:solidFill>
                  <a:srgbClr val="7030A0"/>
                </a:solidFill>
              </a:endParaRPr>
            </a:p>
          </p:txBody>
        </p:sp>
        <p:sp>
          <p:nvSpPr>
            <p:cNvPr id="6" name="下箭头 5"/>
            <p:cNvSpPr/>
            <p:nvPr/>
          </p:nvSpPr>
          <p:spPr>
            <a:xfrm>
              <a:off x="4425819" y="5282054"/>
              <a:ext cx="432048" cy="576065"/>
            </a:xfrm>
            <a:prstGeom prst="downArrow">
              <a:avLst>
                <a:gd name="adj1" fmla="val 50000"/>
                <a:gd name="adj2" fmla="val 80784"/>
              </a:avLst>
            </a:prstGeom>
          </p:spPr>
          <p:style>
            <a:lnRef idx="0">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9" name="组合 8"/>
          <p:cNvGrpSpPr>
            <a:grpSpLocks/>
          </p:cNvGrpSpPr>
          <p:nvPr/>
        </p:nvGrpSpPr>
        <p:grpSpPr bwMode="auto">
          <a:xfrm>
            <a:off x="3059113" y="5084763"/>
            <a:ext cx="3168650" cy="1284287"/>
            <a:chOff x="3995936" y="2789239"/>
            <a:chExt cx="3168352" cy="1283951"/>
          </a:xfrm>
        </p:grpSpPr>
        <p:sp>
          <p:nvSpPr>
            <p:cNvPr id="4" name="矩形 3"/>
            <p:cNvSpPr/>
            <p:nvPr/>
          </p:nvSpPr>
          <p:spPr>
            <a:xfrm>
              <a:off x="3995936" y="3365350"/>
              <a:ext cx="3168352" cy="70784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lgn="ctr" fontAlgn="auto">
                <a:spcBef>
                  <a:spcPct val="20000"/>
                </a:spcBef>
                <a:spcAft>
                  <a:spcPts val="0"/>
                </a:spcAft>
                <a:defRPr/>
              </a:pPr>
              <a:r>
                <a:rPr lang="zh-CN" altLang="en-US" sz="4000" dirty="0">
                  <a:solidFill>
                    <a:srgbClr val="7030A0"/>
                  </a:solidFill>
                </a:rPr>
                <a:t>能量</a:t>
              </a:r>
              <a:r>
                <a:rPr lang="zh-CN" altLang="en-US" sz="4000" dirty="0">
                  <a:solidFill>
                    <a:srgbClr val="7030A0"/>
                  </a:solidFill>
                </a:rPr>
                <a:t>的转移</a:t>
              </a:r>
              <a:endParaRPr lang="en-US" altLang="zh-CN" sz="4000" dirty="0">
                <a:solidFill>
                  <a:srgbClr val="7030A0"/>
                </a:solidFill>
              </a:endParaRPr>
            </a:p>
          </p:txBody>
        </p:sp>
        <p:sp>
          <p:nvSpPr>
            <p:cNvPr id="7" name="下箭头 6"/>
            <p:cNvSpPr/>
            <p:nvPr/>
          </p:nvSpPr>
          <p:spPr>
            <a:xfrm>
              <a:off x="5364088" y="2789239"/>
              <a:ext cx="432048" cy="576065"/>
            </a:xfrm>
            <a:prstGeom prst="downArrow">
              <a:avLst>
                <a:gd name="adj1" fmla="val 50000"/>
                <a:gd name="adj2" fmla="val 80784"/>
              </a:avLst>
            </a:prstGeom>
          </p:spPr>
          <p:style>
            <a:lnRef idx="0">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500"/>
                                        <p:tgtEl>
                                          <p:spTgt spid="3">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up)">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274638"/>
            <a:ext cx="8229600" cy="1143000"/>
          </a:xfrm>
          <a:noFill/>
        </p:spPr>
        <p:txBody>
          <a:bodyPr rtlCol="0" anchor="ctr">
            <a:normAutofit/>
          </a:bodyPr>
          <a:lstStyle/>
          <a:p>
            <a:pPr algn="ctr" fontAlgn="auto">
              <a:spcAft>
                <a:spcPts val="0"/>
              </a:spcAft>
              <a:defRPr/>
            </a:pPr>
            <a:r>
              <a:rPr lang="zh-CN" altLang="en-US" sz="4400" b="1"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a typeface="+mj-ea"/>
                <a:cs typeface="+mj-cs"/>
              </a:rPr>
              <a:t>二．能量转化与守恒定律</a:t>
            </a:r>
            <a:endParaRPr lang="zh-CN" altLang="en-US" sz="4400" b="1" kern="1200" dirty="0">
              <a:solidFill>
                <a:schemeClr val="tx1"/>
              </a:solidFill>
              <a:latin typeface="+mj-lt"/>
              <a:ea typeface="+mj-ea"/>
              <a:cs typeface="+mj-cs"/>
            </a:endParaRPr>
          </a:p>
        </p:txBody>
      </p:sp>
      <p:sp>
        <p:nvSpPr>
          <p:cNvPr id="3" name="内容占位符 2"/>
          <p:cNvSpPr>
            <a:spLocks noGrp="1"/>
          </p:cNvSpPr>
          <p:nvPr>
            <p:ph idx="4294967295"/>
          </p:nvPr>
        </p:nvSpPr>
        <p:spPr/>
        <p:txBody>
          <a:bodyPr/>
          <a:lstStyle/>
          <a:p>
            <a:pPr>
              <a:buFont typeface="Wingdings" pitchFamily="2" charset="2"/>
              <a:buChar char="Ø"/>
            </a:pPr>
            <a:r>
              <a:rPr lang="zh-CN" altLang="en-US" sz="3400">
                <a:solidFill>
                  <a:srgbClr val="C00000"/>
                </a:solidFill>
              </a:rPr>
              <a:t>说明下列过程中能量的转化或转移情况</a:t>
            </a:r>
          </a:p>
          <a:p>
            <a:pPr lvl="1">
              <a:buFont typeface="Wingdings" pitchFamily="2" charset="2"/>
              <a:buChar char="ü"/>
            </a:pPr>
            <a:r>
              <a:rPr lang="zh-CN" altLang="en-US" sz="3000">
                <a:solidFill>
                  <a:srgbClr val="002060"/>
                </a:solidFill>
              </a:rPr>
              <a:t>人在跑步时身体发热</a:t>
            </a:r>
          </a:p>
          <a:p>
            <a:pPr lvl="1">
              <a:buFont typeface="Wingdings" pitchFamily="2" charset="2"/>
              <a:buChar char="ü"/>
            </a:pPr>
            <a:r>
              <a:rPr lang="zh-CN" altLang="en-US" sz="3000">
                <a:solidFill>
                  <a:srgbClr val="002060"/>
                </a:solidFill>
              </a:rPr>
              <a:t>风吹动帆船前进</a:t>
            </a:r>
          </a:p>
          <a:p>
            <a:pPr lvl="1">
              <a:buFont typeface="Wingdings" pitchFamily="2" charset="2"/>
              <a:buChar char="ü"/>
            </a:pPr>
            <a:r>
              <a:rPr lang="zh-CN" altLang="en-US" sz="3000">
                <a:solidFill>
                  <a:srgbClr val="002060"/>
                </a:solidFill>
              </a:rPr>
              <a:t>放在火炉旁的冷水变热</a:t>
            </a:r>
          </a:p>
          <a:p>
            <a:pPr lvl="1">
              <a:buFont typeface="Wingdings" pitchFamily="2" charset="2"/>
              <a:buChar char="ü"/>
            </a:pPr>
            <a:r>
              <a:rPr lang="zh-CN" altLang="en-US" sz="3000">
                <a:solidFill>
                  <a:srgbClr val="002060"/>
                </a:solidFill>
              </a:rPr>
              <a:t>电流通过灯泡，灯泡发光</a:t>
            </a:r>
          </a:p>
          <a:p>
            <a:pPr lvl="1">
              <a:buFont typeface="Wingdings" pitchFamily="2" charset="2"/>
              <a:buChar char="ü"/>
            </a:pPr>
            <a:r>
              <a:rPr lang="zh-CN" altLang="en-US" sz="3000">
                <a:solidFill>
                  <a:srgbClr val="002060"/>
                </a:solidFill>
              </a:rPr>
              <a:t>植物进行光合作用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left)">
                                      <p:cBhvr>
                                        <p:cTn id="18" dur="500"/>
                                        <p:tgtEl>
                                          <p:spTgt spid="3">
                                            <p:txEl>
                                              <p:pRg st="2" end="2"/>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left)">
                                      <p:cBhvr>
                                        <p:cTn id="21" dur="500"/>
                                        <p:tgtEl>
                                          <p:spTgt spid="3">
                                            <p:txEl>
                                              <p:pRg st="3" end="3"/>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500"/>
                                        <p:tgtEl>
                                          <p:spTgt spid="3">
                                            <p:txEl>
                                              <p:pRg st="4" end="4"/>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274638"/>
            <a:ext cx="8229600" cy="1143000"/>
          </a:xfrm>
          <a:noFill/>
        </p:spPr>
        <p:txBody>
          <a:bodyPr rtlCol="0" anchor="ctr">
            <a:normAutofit/>
          </a:bodyPr>
          <a:lstStyle/>
          <a:p>
            <a:pPr algn="ctr" fontAlgn="auto">
              <a:spcAft>
                <a:spcPts val="0"/>
              </a:spcAft>
              <a:defRPr/>
            </a:pPr>
            <a:r>
              <a:rPr lang="zh-CN" altLang="en-US" sz="4400" b="1"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a typeface="+mj-ea"/>
                <a:cs typeface="+mj-cs"/>
              </a:rPr>
              <a:t>二．能量转化与守恒定律</a:t>
            </a:r>
            <a:endParaRPr lang="zh-CN" altLang="en-US" sz="4400" b="1" kern="1200" dirty="0">
              <a:solidFill>
                <a:schemeClr val="tx1"/>
              </a:solidFill>
              <a:latin typeface="+mj-lt"/>
              <a:ea typeface="+mj-ea"/>
              <a:cs typeface="+mj-cs"/>
            </a:endParaRPr>
          </a:p>
        </p:txBody>
      </p:sp>
      <p:sp>
        <p:nvSpPr>
          <p:cNvPr id="3" name="内容占位符 2"/>
          <p:cNvSpPr>
            <a:spLocks noGrp="1"/>
          </p:cNvSpPr>
          <p:nvPr>
            <p:ph idx="4294967295"/>
          </p:nvPr>
        </p:nvSpPr>
        <p:spPr>
          <a:xfrm>
            <a:off x="152400" y="1752600"/>
            <a:ext cx="8958263" cy="4267200"/>
          </a:xfrm>
        </p:spPr>
        <p:txBody>
          <a:bodyPr/>
          <a:lstStyle/>
          <a:p>
            <a:r>
              <a:rPr lang="zh-CN" altLang="en-US" sz="3400">
                <a:solidFill>
                  <a:srgbClr val="C00000"/>
                </a:solidFill>
              </a:rPr>
              <a:t>能量转化与守恒定律的内涵：</a:t>
            </a:r>
          </a:p>
          <a:p>
            <a:pPr>
              <a:buFont typeface="Wingdings" pitchFamily="2" charset="2"/>
              <a:buChar char="Ø"/>
            </a:pPr>
            <a:r>
              <a:rPr lang="zh-CN" altLang="en-US">
                <a:solidFill>
                  <a:srgbClr val="002060"/>
                </a:solidFill>
              </a:rPr>
              <a:t>能够对外做功的物体具有能量；</a:t>
            </a:r>
          </a:p>
          <a:p>
            <a:pPr>
              <a:buFont typeface="Wingdings" pitchFamily="2" charset="2"/>
              <a:buChar char="Ø"/>
            </a:pPr>
            <a:r>
              <a:rPr lang="zh-CN" altLang="en-US">
                <a:solidFill>
                  <a:srgbClr val="002060"/>
                </a:solidFill>
              </a:rPr>
              <a:t>能量具有多种形式，不同形式的能量之间可以相互转化；</a:t>
            </a:r>
          </a:p>
          <a:p>
            <a:pPr>
              <a:buFont typeface="Wingdings" pitchFamily="2" charset="2"/>
              <a:buChar char="Ø"/>
            </a:pPr>
            <a:r>
              <a:rPr lang="zh-CN" altLang="en-US">
                <a:solidFill>
                  <a:srgbClr val="002060"/>
                </a:solidFill>
              </a:rPr>
              <a:t>能量也可以从一个物体转移到另一个物体；</a:t>
            </a:r>
          </a:p>
          <a:p>
            <a:pPr>
              <a:buFont typeface="Wingdings" pitchFamily="2" charset="2"/>
              <a:buChar char="Ø"/>
            </a:pPr>
            <a:r>
              <a:rPr lang="zh-CN" altLang="en-US">
                <a:solidFill>
                  <a:srgbClr val="002060"/>
                </a:solidFill>
              </a:rPr>
              <a:t>能量在转化或转移过程中总量保持不变；</a:t>
            </a:r>
          </a:p>
          <a:p>
            <a:pPr>
              <a:buFont typeface="Wingdings" pitchFamily="2" charset="2"/>
              <a:buChar char="Ø"/>
            </a:pPr>
            <a:r>
              <a:rPr lang="zh-CN" altLang="en-US">
                <a:solidFill>
                  <a:srgbClr val="002060"/>
                </a:solidFill>
              </a:rPr>
              <a:t>不同形式能量之间的转化是通过做功实现的。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500"/>
                                        <p:tgtEl>
                                          <p:spTgt spid="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left)">
                                      <p:cBhvr>
                                        <p:cTn id="32" dur="500"/>
                                        <p:tgtEl>
                                          <p:spTgt spid="3">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left)">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274638"/>
            <a:ext cx="8229600" cy="1143000"/>
          </a:xfrm>
          <a:noFill/>
        </p:spPr>
        <p:txBody>
          <a:bodyPr rtlCol="0" anchor="ctr">
            <a:normAutofit/>
          </a:bodyPr>
          <a:lstStyle/>
          <a:p>
            <a:pPr algn="ctr" fontAlgn="auto">
              <a:spcAft>
                <a:spcPts val="0"/>
              </a:spcAft>
              <a:defRPr/>
            </a:pPr>
            <a:r>
              <a:rPr lang="zh-CN" altLang="en-US" sz="4400" b="1"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a typeface="+mj-ea"/>
                <a:cs typeface="+mj-cs"/>
              </a:rPr>
              <a:t>三．功能原理</a:t>
            </a:r>
            <a:endParaRPr lang="zh-CN" altLang="en-US" sz="4400" b="1" kern="1200" dirty="0">
              <a:solidFill>
                <a:schemeClr val="tx1"/>
              </a:solidFill>
              <a:latin typeface="+mj-lt"/>
              <a:ea typeface="+mj-ea"/>
              <a:cs typeface="+mj-cs"/>
            </a:endParaRPr>
          </a:p>
        </p:txBody>
      </p:sp>
      <p:sp>
        <p:nvSpPr>
          <p:cNvPr id="3" name="内容占位符 2"/>
          <p:cNvSpPr>
            <a:spLocks noGrp="1"/>
          </p:cNvSpPr>
          <p:nvPr>
            <p:ph idx="4294967295"/>
          </p:nvPr>
        </p:nvSpPr>
        <p:spPr/>
        <p:txBody>
          <a:bodyPr>
            <a:normAutofit/>
          </a:bodyPr>
          <a:lstStyle/>
          <a:p>
            <a:r>
              <a:rPr lang="zh-CN" altLang="en-US">
                <a:solidFill>
                  <a:srgbClr val="002060"/>
                </a:solidFill>
              </a:rPr>
              <a:t>质量为</a:t>
            </a:r>
            <a:r>
              <a:rPr lang="en-US" altLang="zh-CN">
                <a:solidFill>
                  <a:srgbClr val="002060"/>
                </a:solidFill>
              </a:rPr>
              <a:t>m</a:t>
            </a:r>
            <a:r>
              <a:rPr lang="zh-CN" altLang="en-US">
                <a:solidFill>
                  <a:srgbClr val="002060"/>
                </a:solidFill>
              </a:rPr>
              <a:t>的物体下落过程中，经过高度</a:t>
            </a:r>
            <a:r>
              <a:rPr lang="en-US" altLang="zh-CN">
                <a:solidFill>
                  <a:srgbClr val="002060"/>
                </a:solidFill>
              </a:rPr>
              <a:t>h</a:t>
            </a:r>
            <a:r>
              <a:rPr lang="en-US" altLang="zh-CN" sz="1700">
                <a:solidFill>
                  <a:srgbClr val="002060"/>
                </a:solidFill>
              </a:rPr>
              <a:t>1</a:t>
            </a:r>
            <a:r>
              <a:rPr lang="zh-CN" altLang="en-US">
                <a:solidFill>
                  <a:srgbClr val="002060"/>
                </a:solidFill>
              </a:rPr>
              <a:t>处速度为</a:t>
            </a:r>
            <a:r>
              <a:rPr lang="en-US" altLang="zh-CN">
                <a:solidFill>
                  <a:srgbClr val="002060"/>
                </a:solidFill>
              </a:rPr>
              <a:t>v</a:t>
            </a:r>
            <a:r>
              <a:rPr lang="en-US" altLang="zh-CN" sz="1700">
                <a:solidFill>
                  <a:srgbClr val="002060"/>
                </a:solidFill>
              </a:rPr>
              <a:t>1</a:t>
            </a:r>
            <a:r>
              <a:rPr lang="zh-CN" altLang="en-US">
                <a:solidFill>
                  <a:srgbClr val="002060"/>
                </a:solidFill>
              </a:rPr>
              <a:t>，下落至高度</a:t>
            </a:r>
            <a:r>
              <a:rPr lang="en-US" altLang="zh-CN">
                <a:solidFill>
                  <a:srgbClr val="002060"/>
                </a:solidFill>
              </a:rPr>
              <a:t>h</a:t>
            </a:r>
            <a:r>
              <a:rPr lang="en-US" altLang="zh-CN" sz="1700">
                <a:solidFill>
                  <a:srgbClr val="002060"/>
                </a:solidFill>
              </a:rPr>
              <a:t>2</a:t>
            </a:r>
            <a:r>
              <a:rPr lang="zh-CN" altLang="en-US">
                <a:solidFill>
                  <a:srgbClr val="002060"/>
                </a:solidFill>
              </a:rPr>
              <a:t>处速度为</a:t>
            </a:r>
            <a:r>
              <a:rPr lang="en-US" altLang="zh-CN">
                <a:solidFill>
                  <a:srgbClr val="002060"/>
                </a:solidFill>
              </a:rPr>
              <a:t>v</a:t>
            </a:r>
            <a:r>
              <a:rPr lang="en-US" altLang="zh-CN" sz="1700">
                <a:solidFill>
                  <a:srgbClr val="002060"/>
                </a:solidFill>
              </a:rPr>
              <a:t>2</a:t>
            </a:r>
            <a:r>
              <a:rPr lang="zh-CN" altLang="en-US">
                <a:solidFill>
                  <a:srgbClr val="002060"/>
                </a:solidFill>
              </a:rPr>
              <a:t>，空气阻力恒为</a:t>
            </a:r>
            <a:r>
              <a:rPr lang="en-US" altLang="zh-CN">
                <a:solidFill>
                  <a:srgbClr val="002060"/>
                </a:solidFill>
              </a:rPr>
              <a:t>f </a:t>
            </a:r>
            <a:r>
              <a:rPr lang="zh-CN" altLang="en-US">
                <a:solidFill>
                  <a:srgbClr val="002060"/>
                </a:solidFill>
              </a:rPr>
              <a:t>，分析由</a:t>
            </a:r>
            <a:r>
              <a:rPr lang="en-US" altLang="zh-CN">
                <a:solidFill>
                  <a:srgbClr val="002060"/>
                </a:solidFill>
              </a:rPr>
              <a:t>h</a:t>
            </a:r>
            <a:r>
              <a:rPr lang="en-US" altLang="zh-CN" sz="1700">
                <a:solidFill>
                  <a:srgbClr val="002060"/>
                </a:solidFill>
              </a:rPr>
              <a:t>1</a:t>
            </a:r>
            <a:r>
              <a:rPr lang="zh-CN" altLang="en-US">
                <a:solidFill>
                  <a:srgbClr val="002060"/>
                </a:solidFill>
              </a:rPr>
              <a:t>下落到</a:t>
            </a:r>
            <a:r>
              <a:rPr lang="en-US" altLang="zh-CN">
                <a:solidFill>
                  <a:srgbClr val="002060"/>
                </a:solidFill>
              </a:rPr>
              <a:t>h</a:t>
            </a:r>
            <a:r>
              <a:rPr lang="en-US" altLang="zh-CN" sz="1700">
                <a:solidFill>
                  <a:srgbClr val="002060"/>
                </a:solidFill>
              </a:rPr>
              <a:t>2</a:t>
            </a:r>
            <a:r>
              <a:rPr lang="zh-CN" altLang="en-US">
                <a:solidFill>
                  <a:srgbClr val="002060"/>
                </a:solidFill>
              </a:rPr>
              <a:t>过程中机械能的变化。</a:t>
            </a:r>
          </a:p>
          <a:p>
            <a:r>
              <a:rPr lang="zh-CN" altLang="en-US">
                <a:solidFill>
                  <a:srgbClr val="005490"/>
                </a:solidFill>
              </a:rPr>
              <a:t>根据动能定理，有</a:t>
            </a:r>
          </a:p>
        </p:txBody>
      </p:sp>
      <p:pic>
        <p:nvPicPr>
          <p:cNvPr id="15364" name="Picture 3"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25" y="3357563"/>
            <a:ext cx="2209800" cy="2133600"/>
          </a:xfrm>
          <a:prstGeom prst="rect">
            <a:avLst/>
          </a:prstGeom>
          <a:noFill/>
          <a:ln w="25400">
            <a:solidFill>
              <a:schemeClr val="bg1"/>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5" name="对象 4"/>
          <p:cNvGraphicFramePr>
            <a:graphicFrameLocks noChangeAspect="1"/>
          </p:cNvGraphicFramePr>
          <p:nvPr/>
        </p:nvGraphicFramePr>
        <p:xfrm>
          <a:off x="1619250" y="4652963"/>
          <a:ext cx="4465638" cy="1092200"/>
        </p:xfrm>
        <a:graphic>
          <a:graphicData uri="http://schemas.openxmlformats.org/presentationml/2006/ole">
            <mc:AlternateContent xmlns:mc="http://schemas.openxmlformats.org/markup-compatibility/2006">
              <mc:Choice xmlns:v="urn:schemas-microsoft-com:vml" Requires="v">
                <p:oleObj spid="_x0000_s15366" name="公式" r:id="rId4" imgW="1104868" imgH="266694" progId="Equation.3">
                  <p:embed/>
                </p:oleObj>
              </mc:Choice>
              <mc:Fallback>
                <p:oleObj name="公式" r:id="rId4" imgW="1104868" imgH="266694" progId="Equation.3">
                  <p:embed/>
                  <p:pic>
                    <p:nvPicPr>
                      <p:cNvPr id="0"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4652963"/>
                        <a:ext cx="4465638" cy="1092200"/>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3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95288" y="268288"/>
            <a:ext cx="8424862" cy="1554162"/>
          </a:xfrm>
          <a:prstGeom prst="rect">
            <a:avLst/>
          </a:prstGeom>
          <a:solidFill>
            <a:schemeClr val="accent6">
              <a:lumMod val="20000"/>
              <a:lumOff val="80000"/>
            </a:schemeClr>
          </a:solidFill>
          <a:ln>
            <a:noFill/>
          </a:ln>
          <a:effectLst/>
        </p:spPr>
        <p:txBody>
          <a:bodyPr anchor="ctr">
            <a:spAutoFit/>
          </a:bodyPr>
          <a:lstStyle/>
          <a:p>
            <a:r>
              <a:rPr kumimoji="1" lang="zh-CN" altLang="en-US" sz="3200">
                <a:solidFill>
                  <a:srgbClr val="0000FF"/>
                </a:solidFill>
                <a:latin typeface="Arial" pitchFamily="34" charset="0"/>
                <a:ea typeface="方正苏新诗柳楷简体" pitchFamily="2" charset="-122"/>
              </a:rPr>
              <a:t>下落过程中重力对物体做功，重力做功在数值上等于物体重力势能的变化量。取地面为参考平面，有：</a:t>
            </a:r>
          </a:p>
        </p:txBody>
      </p:sp>
      <p:sp>
        <p:nvSpPr>
          <p:cNvPr id="17411" name="Rectangle 3"/>
          <p:cNvSpPr>
            <a:spLocks noChangeArrowheads="1"/>
          </p:cNvSpPr>
          <p:nvPr/>
        </p:nvSpPr>
        <p:spPr bwMode="auto">
          <a:xfrm>
            <a:off x="0" y="2987675"/>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auto">
              <a:spcBef>
                <a:spcPts val="0"/>
              </a:spcBef>
              <a:spcAft>
                <a:spcPts val="0"/>
              </a:spcAft>
              <a:defRPr/>
            </a:pPr>
            <a:endParaRPr lang="zh-CN" altLang="en-US">
              <a:solidFill>
                <a:schemeClr val="tx1">
                  <a:lumMod val="75000"/>
                </a:schemeClr>
              </a:solidFill>
              <a:latin typeface="+mn-lt"/>
              <a:ea typeface="+mn-ea"/>
            </a:endParaRPr>
          </a:p>
        </p:txBody>
      </p:sp>
      <p:graphicFrame>
        <p:nvGraphicFramePr>
          <p:cNvPr id="79876" name="Object 4"/>
          <p:cNvGraphicFramePr>
            <a:graphicFrameLocks noChangeAspect="1"/>
          </p:cNvGraphicFramePr>
          <p:nvPr/>
        </p:nvGraphicFramePr>
        <p:xfrm>
          <a:off x="2546350" y="2003425"/>
          <a:ext cx="4159250" cy="892175"/>
        </p:xfrm>
        <a:graphic>
          <a:graphicData uri="http://schemas.openxmlformats.org/presentationml/2006/ole">
            <mc:AlternateContent xmlns:mc="http://schemas.openxmlformats.org/markup-compatibility/2006">
              <mc:Choice xmlns:v="urn:schemas-microsoft-com:vml" Requires="v">
                <p:oleObj spid="_x0000_s16394" name="公式" r:id="rId3" imgW="771491" imgH="161960" progId="Equation.3">
                  <p:embed/>
                </p:oleObj>
              </mc:Choice>
              <mc:Fallback>
                <p:oleObj name="公式" r:id="rId3" imgW="771491" imgH="1619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6350" y="2003425"/>
                        <a:ext cx="4159250" cy="892175"/>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9877" name="Rectangle 5"/>
          <p:cNvSpPr>
            <a:spLocks noChangeArrowheads="1"/>
          </p:cNvSpPr>
          <p:nvPr/>
        </p:nvSpPr>
        <p:spPr bwMode="auto">
          <a:xfrm>
            <a:off x="381000" y="2987675"/>
            <a:ext cx="5181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sz="3200">
                <a:solidFill>
                  <a:srgbClr val="0000FF"/>
                </a:solidFill>
                <a:latin typeface="Arial" pitchFamily="34" charset="0"/>
                <a:ea typeface="方正苏新诗柳楷简体" pitchFamily="2" charset="-122"/>
              </a:rPr>
              <a:t>由以上两式可以得到：</a:t>
            </a:r>
          </a:p>
        </p:txBody>
      </p:sp>
      <p:sp>
        <p:nvSpPr>
          <p:cNvPr id="17414" name="Rectangle 6"/>
          <p:cNvSpPr>
            <a:spLocks noChangeArrowheads="1"/>
          </p:cNvSpPr>
          <p:nvPr/>
        </p:nvSpPr>
        <p:spPr bwMode="auto">
          <a:xfrm>
            <a:off x="0" y="23304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auto">
              <a:spcBef>
                <a:spcPts val="0"/>
              </a:spcBef>
              <a:spcAft>
                <a:spcPts val="0"/>
              </a:spcAft>
              <a:defRPr/>
            </a:pPr>
            <a:endParaRPr lang="zh-CN" altLang="en-US">
              <a:solidFill>
                <a:schemeClr val="tx1">
                  <a:lumMod val="75000"/>
                </a:schemeClr>
              </a:solidFill>
              <a:latin typeface="+mn-lt"/>
              <a:ea typeface="+mn-ea"/>
            </a:endParaRPr>
          </a:p>
        </p:txBody>
      </p:sp>
      <p:graphicFrame>
        <p:nvGraphicFramePr>
          <p:cNvPr id="79879" name="Object 7"/>
          <p:cNvGraphicFramePr>
            <a:graphicFrameLocks noChangeAspect="1"/>
          </p:cNvGraphicFramePr>
          <p:nvPr/>
        </p:nvGraphicFramePr>
        <p:xfrm>
          <a:off x="1600200" y="3573463"/>
          <a:ext cx="6470650" cy="1127125"/>
        </p:xfrm>
        <a:graphic>
          <a:graphicData uri="http://schemas.openxmlformats.org/presentationml/2006/ole">
            <mc:AlternateContent xmlns:mc="http://schemas.openxmlformats.org/markup-compatibility/2006">
              <mc:Choice xmlns:v="urn:schemas-microsoft-com:vml" Requires="v">
                <p:oleObj spid="_x0000_s16395" name="Microsoft 公式 3.0" r:id="rId5" imgW="1495472" imgH="276142" progId="Equation.3">
                  <p:embed/>
                </p:oleObj>
              </mc:Choice>
              <mc:Fallback>
                <p:oleObj name="Microsoft 公式 3.0" r:id="rId5" imgW="1495472" imgH="276142"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3573463"/>
                        <a:ext cx="6470650" cy="1127125"/>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80" name="Object 8"/>
          <p:cNvGraphicFramePr>
            <a:graphicFrameLocks noChangeAspect="1"/>
          </p:cNvGraphicFramePr>
          <p:nvPr/>
        </p:nvGraphicFramePr>
        <p:xfrm>
          <a:off x="1981200" y="4641850"/>
          <a:ext cx="6096000" cy="1149350"/>
        </p:xfrm>
        <a:graphic>
          <a:graphicData uri="http://schemas.openxmlformats.org/presentationml/2006/ole">
            <mc:AlternateContent xmlns:mc="http://schemas.openxmlformats.org/markup-compatibility/2006">
              <mc:Choice xmlns:v="urn:schemas-microsoft-com:vml" Requires="v">
                <p:oleObj spid="_x0000_s16396" name="公式" r:id="rId7" imgW="1533534" imgH="314203" progId="Equation.3">
                  <p:embed/>
                </p:oleObj>
              </mc:Choice>
              <mc:Fallback>
                <p:oleObj name="公式" r:id="rId7" imgW="1533534" imgH="314203"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4641850"/>
                        <a:ext cx="6096000" cy="1149350"/>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81" name="Object 9"/>
          <p:cNvGraphicFramePr>
            <a:graphicFrameLocks noChangeAspect="1"/>
          </p:cNvGraphicFramePr>
          <p:nvPr/>
        </p:nvGraphicFramePr>
        <p:xfrm>
          <a:off x="1981200" y="5791200"/>
          <a:ext cx="3024188" cy="739775"/>
        </p:xfrm>
        <a:graphic>
          <a:graphicData uri="http://schemas.openxmlformats.org/presentationml/2006/ole">
            <mc:AlternateContent xmlns:mc="http://schemas.openxmlformats.org/markup-compatibility/2006">
              <mc:Choice xmlns:v="urn:schemas-microsoft-com:vml" Requires="v">
                <p:oleObj spid="_x0000_s16397" name="公式" r:id="rId9" imgW="657306" imgH="142795" progId="Equation.3">
                  <p:embed/>
                </p:oleObj>
              </mc:Choice>
              <mc:Fallback>
                <p:oleObj name="公式" r:id="rId9" imgW="657306" imgH="142795"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1200" y="5791200"/>
                        <a:ext cx="3024188" cy="739775"/>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wipe(left)">
                                      <p:cBhvr>
                                        <p:cTn id="7" dur="500"/>
                                        <p:tgtEl>
                                          <p:spTgt spid="174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9876"/>
                                        </p:tgtEl>
                                        <p:attrNameLst>
                                          <p:attrName>style.visibility</p:attrName>
                                        </p:attrNameLst>
                                      </p:cBhvr>
                                      <p:to>
                                        <p:strVal val="visible"/>
                                      </p:to>
                                    </p:set>
                                    <p:animEffect transition="in" filter="wipe(left)">
                                      <p:cBhvr>
                                        <p:cTn id="12" dur="1000"/>
                                        <p:tgtEl>
                                          <p:spTgt spid="798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9877"/>
                                        </p:tgtEl>
                                        <p:attrNameLst>
                                          <p:attrName>style.visibility</p:attrName>
                                        </p:attrNameLst>
                                      </p:cBhvr>
                                      <p:to>
                                        <p:strVal val="visible"/>
                                      </p:to>
                                    </p:set>
                                    <p:animEffect transition="in" filter="blinds(horizontal)">
                                      <p:cBhvr>
                                        <p:cTn id="17" dur="500"/>
                                        <p:tgtEl>
                                          <p:spTgt spid="798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9879"/>
                                        </p:tgtEl>
                                        <p:attrNameLst>
                                          <p:attrName>style.visibility</p:attrName>
                                        </p:attrNameLst>
                                      </p:cBhvr>
                                      <p:to>
                                        <p:strVal val="visible"/>
                                      </p:to>
                                    </p:set>
                                    <p:animEffect transition="in" filter="wipe(left)">
                                      <p:cBhvr>
                                        <p:cTn id="22" dur="1000"/>
                                        <p:tgtEl>
                                          <p:spTgt spid="798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9880"/>
                                        </p:tgtEl>
                                        <p:attrNameLst>
                                          <p:attrName>style.visibility</p:attrName>
                                        </p:attrNameLst>
                                      </p:cBhvr>
                                      <p:to>
                                        <p:strVal val="visible"/>
                                      </p:to>
                                    </p:set>
                                    <p:animEffect transition="in" filter="wipe(left)">
                                      <p:cBhvr>
                                        <p:cTn id="27" dur="1000"/>
                                        <p:tgtEl>
                                          <p:spTgt spid="7988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9881"/>
                                        </p:tgtEl>
                                        <p:attrNameLst>
                                          <p:attrName>style.visibility</p:attrName>
                                        </p:attrNameLst>
                                      </p:cBhvr>
                                      <p:to>
                                        <p:strVal val="visible"/>
                                      </p:to>
                                    </p:set>
                                    <p:animEffect transition="in" filter="wipe(left)">
                                      <p:cBhvr>
                                        <p:cTn id="32" dur="1000"/>
                                        <p:tgtEl>
                                          <p:spTgt spid="798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nimBg="1"/>
      <p:bldP spid="79877" grpId="0"/>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砖雕艺术">
  <a:themeElements>
    <a:clrScheme name="砖雕艺术 1">
      <a:dk1>
        <a:srgbClr val="080808"/>
      </a:dk1>
      <a:lt1>
        <a:srgbClr val="FFFFFF"/>
      </a:lt1>
      <a:dk2>
        <a:srgbClr val="0039AC"/>
      </a:dk2>
      <a:lt2>
        <a:srgbClr val="C0C0C0"/>
      </a:lt2>
      <a:accent1>
        <a:srgbClr val="FFFF99"/>
      </a:accent1>
      <a:accent2>
        <a:srgbClr val="FFCC66"/>
      </a:accent2>
      <a:accent3>
        <a:srgbClr val="FFFFFF"/>
      </a:accent3>
      <a:accent4>
        <a:srgbClr val="060606"/>
      </a:accent4>
      <a:accent5>
        <a:srgbClr val="FFFFCA"/>
      </a:accent5>
      <a:accent6>
        <a:srgbClr val="E7B95C"/>
      </a:accent6>
      <a:hlink>
        <a:srgbClr val="0066FF"/>
      </a:hlink>
      <a:folHlink>
        <a:srgbClr val="CC3300"/>
      </a:folHlink>
    </a:clrScheme>
    <a:fontScheme name="砖雕艺术">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砖雕艺术 1">
        <a:dk1>
          <a:srgbClr val="080808"/>
        </a:dk1>
        <a:lt1>
          <a:srgbClr val="FFFFFF"/>
        </a:lt1>
        <a:dk2>
          <a:srgbClr val="0039AC"/>
        </a:dk2>
        <a:lt2>
          <a:srgbClr val="C0C0C0"/>
        </a:lt2>
        <a:accent1>
          <a:srgbClr val="FFFF99"/>
        </a:accent1>
        <a:accent2>
          <a:srgbClr val="FFCC66"/>
        </a:accent2>
        <a:accent3>
          <a:srgbClr val="FFFFFF"/>
        </a:accent3>
        <a:accent4>
          <a:srgbClr val="060606"/>
        </a:accent4>
        <a:accent5>
          <a:srgbClr val="FFFFCA"/>
        </a:accent5>
        <a:accent6>
          <a:srgbClr val="E7B95C"/>
        </a:accent6>
        <a:hlink>
          <a:srgbClr val="0066FF"/>
        </a:hlink>
        <a:folHlink>
          <a:srgbClr val="CC3300"/>
        </a:folHlink>
      </a:clrScheme>
      <a:clrMap bg1="lt1" tx1="dk1" bg2="lt2" tx2="dk2" accent1="accent1" accent2="accent2" accent3="accent3" accent4="accent4" accent5="accent5" accent6="accent6" hlink="hlink" folHlink="folHlink"/>
    </a:extraClrScheme>
    <a:extraClrScheme>
      <a:clrScheme name="砖雕艺术 2">
        <a:dk1>
          <a:srgbClr val="333399"/>
        </a:dk1>
        <a:lt1>
          <a:srgbClr val="ADD3AF"/>
        </a:lt1>
        <a:dk2>
          <a:srgbClr val="D65700"/>
        </a:dk2>
        <a:lt2>
          <a:srgbClr val="B2B2B2"/>
        </a:lt2>
        <a:accent1>
          <a:srgbClr val="B8E9EE"/>
        </a:accent1>
        <a:accent2>
          <a:srgbClr val="FFCC00"/>
        </a:accent2>
        <a:accent3>
          <a:srgbClr val="D3E6D4"/>
        </a:accent3>
        <a:accent4>
          <a:srgbClr val="2A2A82"/>
        </a:accent4>
        <a:accent5>
          <a:srgbClr val="D8F2F5"/>
        </a:accent5>
        <a:accent6>
          <a:srgbClr val="E7B900"/>
        </a:accent6>
        <a:hlink>
          <a:srgbClr val="008080"/>
        </a:hlink>
        <a:folHlink>
          <a:srgbClr val="003366"/>
        </a:folHlink>
      </a:clrScheme>
      <a:clrMap bg1="lt1" tx1="dk1" bg2="lt2" tx2="dk2" accent1="accent1" accent2="accent2" accent3="accent3" accent4="accent4" accent5="accent5" accent6="accent6" hlink="hlink" folHlink="folHlink"/>
    </a:extraClrScheme>
    <a:extraClrScheme>
      <a:clrScheme name="砖雕艺术 3">
        <a:dk1>
          <a:srgbClr val="003BB2"/>
        </a:dk1>
        <a:lt1>
          <a:srgbClr val="CCFFCC"/>
        </a:lt1>
        <a:dk2>
          <a:srgbClr val="003366"/>
        </a:dk2>
        <a:lt2>
          <a:srgbClr val="C0C0C0"/>
        </a:lt2>
        <a:accent1>
          <a:srgbClr val="FFFFFF"/>
        </a:accent1>
        <a:accent2>
          <a:srgbClr val="009900"/>
        </a:accent2>
        <a:accent3>
          <a:srgbClr val="E2FFE2"/>
        </a:accent3>
        <a:accent4>
          <a:srgbClr val="003197"/>
        </a:accent4>
        <a:accent5>
          <a:srgbClr val="FFFFFF"/>
        </a:accent5>
        <a:accent6>
          <a:srgbClr val="008A00"/>
        </a:accent6>
        <a:hlink>
          <a:srgbClr val="333399"/>
        </a:hlink>
        <a:folHlink>
          <a:srgbClr val="E45C00"/>
        </a:folHlink>
      </a:clrScheme>
      <a:clrMap bg1="lt1" tx1="dk1" bg2="lt2" tx2="dk2" accent1="accent1" accent2="accent2" accent3="accent3" accent4="accent4" accent5="accent5" accent6="accent6" hlink="hlink" folHlink="folHlink"/>
    </a:extraClrScheme>
    <a:extraClrScheme>
      <a:clrScheme name="砖雕艺术 4">
        <a:dk1>
          <a:srgbClr val="0000CC"/>
        </a:dk1>
        <a:lt1>
          <a:srgbClr val="CCECFF"/>
        </a:lt1>
        <a:dk2>
          <a:srgbClr val="006666"/>
        </a:dk2>
        <a:lt2>
          <a:srgbClr val="C0C0C0"/>
        </a:lt2>
        <a:accent1>
          <a:srgbClr val="FFFF99"/>
        </a:accent1>
        <a:accent2>
          <a:srgbClr val="FFCCFF"/>
        </a:accent2>
        <a:accent3>
          <a:srgbClr val="E2F4FF"/>
        </a:accent3>
        <a:accent4>
          <a:srgbClr val="0000AE"/>
        </a:accent4>
        <a:accent5>
          <a:srgbClr val="FFFFCA"/>
        </a:accent5>
        <a:accent6>
          <a:srgbClr val="E7B9E7"/>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砖雕艺术 5">
        <a:dk1>
          <a:srgbClr val="000000"/>
        </a:dk1>
        <a:lt1>
          <a:srgbClr val="FFFFCC"/>
        </a:lt1>
        <a:dk2>
          <a:srgbClr val="5A5A86"/>
        </a:dk2>
        <a:lt2>
          <a:srgbClr val="C0C0C0"/>
        </a:lt2>
        <a:accent1>
          <a:srgbClr val="D5E9F7"/>
        </a:accent1>
        <a:accent2>
          <a:srgbClr val="FFCC00"/>
        </a:accent2>
        <a:accent3>
          <a:srgbClr val="FFFFE2"/>
        </a:accent3>
        <a:accent4>
          <a:srgbClr val="000000"/>
        </a:accent4>
        <a:accent5>
          <a:srgbClr val="E7F2FA"/>
        </a:accent5>
        <a:accent6>
          <a:srgbClr val="E7B900"/>
        </a:accent6>
        <a:hlink>
          <a:srgbClr val="CC3300"/>
        </a:hlink>
        <a:folHlink>
          <a:srgbClr val="007D7A"/>
        </a:folHlink>
      </a:clrScheme>
      <a:clrMap bg1="lt1" tx1="dk1" bg2="lt2" tx2="dk2" accent1="accent1" accent2="accent2" accent3="accent3" accent4="accent4" accent5="accent5" accent6="accent6" hlink="hlink" folHlink="folHlink"/>
    </a:extraClrScheme>
    <a:extraClrScheme>
      <a:clrScheme name="砖雕艺术 6">
        <a:dk1>
          <a:srgbClr val="006666"/>
        </a:dk1>
        <a:lt1>
          <a:srgbClr val="FFECD9"/>
        </a:lt1>
        <a:dk2>
          <a:srgbClr val="000099"/>
        </a:dk2>
        <a:lt2>
          <a:srgbClr val="B2B2B2"/>
        </a:lt2>
        <a:accent1>
          <a:srgbClr val="EAEAEA"/>
        </a:accent1>
        <a:accent2>
          <a:srgbClr val="FF6600"/>
        </a:accent2>
        <a:accent3>
          <a:srgbClr val="FFF4E9"/>
        </a:accent3>
        <a:accent4>
          <a:srgbClr val="005656"/>
        </a:accent4>
        <a:accent5>
          <a:srgbClr val="F3F3F3"/>
        </a:accent5>
        <a:accent6>
          <a:srgbClr val="E75C00"/>
        </a:accent6>
        <a:hlink>
          <a:srgbClr val="0066FF"/>
        </a:hlink>
        <a:folHlink>
          <a:srgbClr val="777777"/>
        </a:folHlink>
      </a:clrScheme>
      <a:clrMap bg1="lt1" tx1="dk1" bg2="lt2" tx2="dk2" accent1="accent1" accent2="accent2" accent3="accent3" accent4="accent4" accent5="accent5" accent6="accent6" hlink="hlink" folHlink="folHlink"/>
    </a:extraClrScheme>
    <a:extraClrScheme>
      <a:clrScheme name="砖雕艺术 7">
        <a:dk1>
          <a:srgbClr val="585884"/>
        </a:dk1>
        <a:lt1>
          <a:srgbClr val="DDDDDD"/>
        </a:lt1>
        <a:dk2>
          <a:srgbClr val="000000"/>
        </a:dk2>
        <a:lt2>
          <a:srgbClr val="969696"/>
        </a:lt2>
        <a:accent1>
          <a:srgbClr val="FFFFCC"/>
        </a:accent1>
        <a:accent2>
          <a:srgbClr val="99CC00"/>
        </a:accent2>
        <a:accent3>
          <a:srgbClr val="EBEBEB"/>
        </a:accent3>
        <a:accent4>
          <a:srgbClr val="4A4A70"/>
        </a:accent4>
        <a:accent5>
          <a:srgbClr val="FFFFE2"/>
        </a:accent5>
        <a:accent6>
          <a:srgbClr val="8AB900"/>
        </a:accent6>
        <a:hlink>
          <a:srgbClr val="FF3300"/>
        </a:hlink>
        <a:folHlink>
          <a:srgbClr val="6E3B8B"/>
        </a:folHlink>
      </a:clrScheme>
      <a:clrMap bg1="lt1" tx1="dk1" bg2="lt2" tx2="dk2" accent1="accent1" accent2="accent2" accent3="accent3" accent4="accent4" accent5="accent5" accent6="accent6" hlink="hlink" folHlink="folHlink"/>
    </a:extraClrScheme>
    <a:extraClrScheme>
      <a:clrScheme name="砖雕艺术 8">
        <a:dk1>
          <a:srgbClr val="333399"/>
        </a:dk1>
        <a:lt1>
          <a:srgbClr val="FFD9D9"/>
        </a:lt1>
        <a:dk2>
          <a:srgbClr val="00716E"/>
        </a:dk2>
        <a:lt2>
          <a:srgbClr val="C0C0C0"/>
        </a:lt2>
        <a:accent1>
          <a:srgbClr val="AED2BA"/>
        </a:accent1>
        <a:accent2>
          <a:srgbClr val="FF9933"/>
        </a:accent2>
        <a:accent3>
          <a:srgbClr val="FFE9E9"/>
        </a:accent3>
        <a:accent4>
          <a:srgbClr val="2A2A82"/>
        </a:accent4>
        <a:accent5>
          <a:srgbClr val="D3E5D9"/>
        </a:accent5>
        <a:accent6>
          <a:srgbClr val="E78A2D"/>
        </a:accent6>
        <a:hlink>
          <a:srgbClr val="CC3300"/>
        </a:hlink>
        <a:folHlink>
          <a:srgbClr val="0066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10</TotalTime>
  <Words>747</Words>
  <Application>Microsoft Office PowerPoint</Application>
  <PresentationFormat>全屏显示(4:3)</PresentationFormat>
  <Paragraphs>66</Paragraphs>
  <Slides>13</Slides>
  <Notes>2</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2</vt:i4>
      </vt:variant>
      <vt:variant>
        <vt:lpstr>幻灯片标题</vt:lpstr>
      </vt:variant>
      <vt:variant>
        <vt:i4>13</vt:i4>
      </vt:variant>
    </vt:vector>
  </HeadingPairs>
  <TitlesOfParts>
    <vt:vector size="26" baseType="lpstr">
      <vt:lpstr>Arial</vt:lpstr>
      <vt:lpstr>宋体</vt:lpstr>
      <vt:lpstr>Wingdings</vt:lpstr>
      <vt:lpstr>方正苏新诗柳楷简体</vt:lpstr>
      <vt:lpstr>Calibri</vt:lpstr>
      <vt:lpstr>Verdana</vt:lpstr>
      <vt:lpstr>Times New Roman</vt:lpstr>
      <vt:lpstr>Wingdings 2</vt:lpstr>
      <vt:lpstr>隶书</vt:lpstr>
      <vt:lpstr>Profile</vt:lpstr>
      <vt:lpstr>砖雕艺术</vt:lpstr>
      <vt:lpstr>公式</vt:lpstr>
      <vt:lpstr>Microsoft 公式 3.0</vt:lpstr>
      <vt:lpstr>PowerPoint 演示文稿</vt:lpstr>
      <vt:lpstr>一．第一类永动机</vt:lpstr>
      <vt:lpstr>一．第一类永动机</vt:lpstr>
      <vt:lpstr>二．能量转化与守恒定律</vt:lpstr>
      <vt:lpstr>二．能量转化与守恒定律</vt:lpstr>
      <vt:lpstr>二．能量转化与守恒定律</vt:lpstr>
      <vt:lpstr>二．能量转化与守恒定律</vt:lpstr>
      <vt:lpstr>三．功能原理</vt:lpstr>
      <vt:lpstr>PowerPoint 演示文稿</vt:lpstr>
      <vt:lpstr>三．功能原理</vt:lpstr>
      <vt:lpstr>四．能源和能量耗散</vt:lpstr>
      <vt:lpstr>四．能源和能量耗散</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10</cp:revision>
  <cp:lastPrinted>1601-01-01T00:00:00Z</cp:lastPrinted>
  <dcterms:created xsi:type="dcterms:W3CDTF">1601-01-01T00:00:00Z</dcterms:created>
  <dcterms:modified xsi:type="dcterms:W3CDTF">2014-09-18T06:11:18Z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