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F9107-B678-468D-A7FA-F78A11690ACE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04884-B685-4785-B023-2615C518FC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04884-B685-4785-B023-2615C518FC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2817"/>
            <a:ext cx="7772400" cy="2664296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高一（</a:t>
            </a:r>
            <a:r>
              <a:rPr lang="en-US" altLang="zh-CN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）班</a:t>
            </a:r>
            <a:r>
              <a:rPr lang="en-US" altLang="zh-CN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zh-CN" altLang="en-US" sz="5400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第一次阶段考分析</a:t>
            </a:r>
            <a:endParaRPr lang="zh-CN" altLang="en-US" sz="5400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总分情况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年级前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名：共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年级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101~200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名：共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年级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201~300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名：共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人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年级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301~400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名：共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人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年级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名之后：共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人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各学科情况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95536" y="1052737"/>
          <a:ext cx="8280920" cy="54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学科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平均分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班级最高分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班级最低分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语文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106.0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124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数学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119.6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英语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131.3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政治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84.1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历史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89.9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地理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83.5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75.6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化学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76.2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生物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88.7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72.5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9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总分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855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946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755.5</a:t>
                      </a:r>
                      <a:endParaRPr lang="zh-CN" altLang="en-US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424936" cy="47133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接受成绩，并以此为起点。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分数不是最重要的，分析并解决问题才是。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不受应试教育束缚，主动积极成为最优秀的自己。</a:t>
            </a:r>
            <a:endParaRPr lang="zh-CN" altLang="en-US" b="1" dirty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书面分析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各学科学习存在什么样具体的问题？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学习方法要如何调整？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一天的学习时间该怎么分配？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下一次阶段考的目标是什么？</a:t>
            </a:r>
            <a:endParaRPr lang="en-US" altLang="zh-CN" b="1" dirty="0" smtClean="0">
              <a:solidFill>
                <a:srgbClr val="0066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zh-CN" altLang="en-US" b="1" dirty="0" smtClean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高中三年后你想成为什么样的人？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全屏显示(4:3)</PresentationFormat>
  <Paragraphs>65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高一（4）班  第一次阶段考分析</vt:lpstr>
      <vt:lpstr>总分情况</vt:lpstr>
      <vt:lpstr>各学科情况</vt:lpstr>
      <vt:lpstr>思考</vt:lpstr>
      <vt:lpstr>书面分析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高一（4）班 第一次阶段考分析</dc:title>
  <cp:lastModifiedBy>Administrator</cp:lastModifiedBy>
  <cp:revision>34</cp:revision>
  <dcterms:modified xsi:type="dcterms:W3CDTF">2016-10-15T14:51:42Z</dcterms:modified>
</cp:coreProperties>
</file>