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23" name="Slide Number Placeholder 22"/>
          <p:cNvSpPr>
            <a:spLocks noGrp="1"/>
          </p:cNvSpPr>
          <p:nvPr>
            <p:ph type="sldNum" sz="quarter" idx="11"/>
          </p:nvPr>
        </p:nvSpPr>
        <p:spPr/>
        <p:txBody>
          <a:bodyPr/>
          <a:lstStyle/>
          <a:p>
            <a:fld id="{5A80CBA4-5586-43BF-9B07-0F83E53E9B9F}" type="slidenum">
              <a:rPr lang="zh-CN" altLang="en-US" smtClean="0"/>
              <a:t>‹#›</a:t>
            </a:fld>
            <a:endParaRPr lang="zh-CN" altLang="en-US"/>
          </a:p>
        </p:txBody>
      </p:sp>
      <p:sp>
        <p:nvSpPr>
          <p:cNvPr id="24" name="Footer Placeholder 23"/>
          <p:cNvSpPr>
            <a:spLocks noGrp="1"/>
          </p:cNvSpPr>
          <p:nvPr>
            <p:ph type="ftr" sz="quarter" idx="12"/>
          </p:nvPr>
        </p:nvSpPr>
        <p:spPr/>
        <p:txBody>
          <a:bodyPr/>
          <a:lstStyle/>
          <a:p>
            <a:endParaRPr lang="zh-CN" alt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80CBA4-5586-43BF-9B07-0F83E53E9B9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80CBA4-5586-43BF-9B07-0F83E53E9B9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11"/>
          <p:cNvSpPr>
            <a:spLocks noGrp="1"/>
          </p:cNvSpPr>
          <p:nvPr>
            <p:ph type="dt" sz="half" idx="14"/>
          </p:nvPr>
        </p:nvSpPr>
        <p:spPr/>
        <p:txBody>
          <a:bodyPr/>
          <a:lstStyle/>
          <a:p>
            <a:fld id="{F1322B8B-80EB-46DF-946E-B6C3059400C7}" type="datetimeFigureOut">
              <a:rPr lang="zh-CN" altLang="en-US" smtClean="0"/>
              <a:t>2016-8-13</a:t>
            </a:fld>
            <a:endParaRPr lang="zh-CN" altLang="en-US"/>
          </a:p>
        </p:txBody>
      </p:sp>
      <p:sp>
        <p:nvSpPr>
          <p:cNvPr id="19" name="Slide Number Placeholder 18"/>
          <p:cNvSpPr>
            <a:spLocks noGrp="1"/>
          </p:cNvSpPr>
          <p:nvPr>
            <p:ph type="sldNum" sz="quarter" idx="15"/>
          </p:nvPr>
        </p:nvSpPr>
        <p:spPr/>
        <p:txBody>
          <a:bodyPr/>
          <a:lstStyle/>
          <a:p>
            <a:fld id="{5A80CBA4-5586-43BF-9B07-0F83E53E9B9F}" type="slidenum">
              <a:rPr lang="zh-CN" altLang="en-US" smtClean="0"/>
              <a:t>‹#›</a:t>
            </a:fld>
            <a:endParaRPr lang="zh-CN" altLang="en-US"/>
          </a:p>
        </p:txBody>
      </p:sp>
      <p:sp>
        <p:nvSpPr>
          <p:cNvPr id="21" name="Footer Placeholder 20"/>
          <p:cNvSpPr>
            <a:spLocks noGrp="1"/>
          </p:cNvSpPr>
          <p:nvPr>
            <p:ph type="ftr" sz="quarter" idx="16"/>
          </p:nvPr>
        </p:nvSpPr>
        <p:spPr/>
        <p:txBody>
          <a:bodyPr/>
          <a:lstStyle/>
          <a:p>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6" name="Date Placeholder 15"/>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20" name="Slide Number Placeholder 19"/>
          <p:cNvSpPr>
            <a:spLocks noGrp="1"/>
          </p:cNvSpPr>
          <p:nvPr>
            <p:ph type="sldNum" sz="quarter" idx="11"/>
          </p:nvPr>
        </p:nvSpPr>
        <p:spPr/>
        <p:txBody>
          <a:bodyPr/>
          <a:lstStyle/>
          <a:p>
            <a:fld id="{5A80CBA4-5586-43BF-9B07-0F83E53E9B9F}" type="slidenum">
              <a:rPr lang="zh-CN" altLang="en-US" smtClean="0"/>
              <a:t>‹#›</a:t>
            </a:fld>
            <a:endParaRPr lang="zh-CN" altLang="en-US"/>
          </a:p>
        </p:txBody>
      </p:sp>
      <p:sp>
        <p:nvSpPr>
          <p:cNvPr id="21" name="Footer Placeholder 20"/>
          <p:cNvSpPr>
            <a:spLocks noGrp="1"/>
          </p:cNvSpPr>
          <p:nvPr>
            <p:ph type="ftr" sz="quarter" idx="12"/>
          </p:nvPr>
        </p:nvSpPr>
        <p:spPr/>
        <p:txBody>
          <a:bodyPr/>
          <a:lstStyle/>
          <a:p>
            <a:endParaRPr lang="zh-CN" alt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7" name="Title 26"/>
          <p:cNvSpPr>
            <a:spLocks noGrp="1"/>
          </p:cNvSpPr>
          <p:nvPr>
            <p:ph type="title"/>
          </p:nvPr>
        </p:nvSpPr>
        <p:spPr/>
        <p:txBody>
          <a:bodyPr/>
          <a:lstStyle/>
          <a:p>
            <a:r>
              <a:rPr lang="zh-CN" altLang="en-US" smtClean="0"/>
              <a:t>单击此处编辑母版标题样式</a:t>
            </a:r>
            <a:endParaRPr lang="en-US" dirty="0"/>
          </a:p>
        </p:txBody>
      </p:sp>
      <p:sp>
        <p:nvSpPr>
          <p:cNvPr id="20" name="Date Placeholder 19"/>
          <p:cNvSpPr>
            <a:spLocks noGrp="1"/>
          </p:cNvSpPr>
          <p:nvPr>
            <p:ph type="dt" sz="half" idx="15"/>
          </p:nvPr>
        </p:nvSpPr>
        <p:spPr/>
        <p:txBody>
          <a:bodyPr/>
          <a:lstStyle/>
          <a:p>
            <a:fld id="{F1322B8B-80EB-46DF-946E-B6C3059400C7}" type="datetimeFigureOut">
              <a:rPr lang="zh-CN" altLang="en-US" smtClean="0"/>
              <a:t>2016-8-13</a:t>
            </a:fld>
            <a:endParaRPr lang="zh-CN" altLang="en-US"/>
          </a:p>
        </p:txBody>
      </p:sp>
      <p:sp>
        <p:nvSpPr>
          <p:cNvPr id="25" name="Slide Number Placeholder 24"/>
          <p:cNvSpPr>
            <a:spLocks noGrp="1"/>
          </p:cNvSpPr>
          <p:nvPr>
            <p:ph type="sldNum" sz="quarter" idx="16"/>
          </p:nvPr>
        </p:nvSpPr>
        <p:spPr/>
        <p:txBody>
          <a:bodyPr/>
          <a:lstStyle/>
          <a:p>
            <a:fld id="{5A80CBA4-5586-43BF-9B07-0F83E53E9B9F}" type="slidenum">
              <a:rPr lang="zh-CN" altLang="en-US" smtClean="0"/>
              <a:t>‹#›</a:t>
            </a:fld>
            <a:endParaRPr lang="zh-CN" altLang="en-US"/>
          </a:p>
        </p:txBody>
      </p:sp>
      <p:sp>
        <p:nvSpPr>
          <p:cNvPr id="26" name="Footer Placeholder 25"/>
          <p:cNvSpPr>
            <a:spLocks noGrp="1"/>
          </p:cNvSpPr>
          <p:nvPr>
            <p:ph type="ftr" sz="quarter" idx="17"/>
          </p:nvPr>
        </p:nvSpPr>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30" name="Title 29"/>
          <p:cNvSpPr>
            <a:spLocks noGrp="1"/>
          </p:cNvSpPr>
          <p:nvPr>
            <p:ph type="title"/>
          </p:nvPr>
        </p:nvSpPr>
        <p:spPr/>
        <p:txBody>
          <a:bodyPr/>
          <a:lstStyle/>
          <a:p>
            <a:r>
              <a:rPr lang="zh-CN" altLang="en-US" smtClean="0"/>
              <a:t>单击此处编辑母版标题样式</a:t>
            </a:r>
            <a:endParaRPr lang="en-US"/>
          </a:p>
        </p:txBody>
      </p:sp>
      <p:sp>
        <p:nvSpPr>
          <p:cNvPr id="20" name="Date Placeholder 19"/>
          <p:cNvSpPr>
            <a:spLocks noGrp="1"/>
          </p:cNvSpPr>
          <p:nvPr>
            <p:ph type="dt" sz="half" idx="16"/>
          </p:nvPr>
        </p:nvSpPr>
        <p:spPr/>
        <p:txBody>
          <a:bodyPr/>
          <a:lstStyle/>
          <a:p>
            <a:fld id="{F1322B8B-80EB-46DF-946E-B6C3059400C7}" type="datetimeFigureOut">
              <a:rPr lang="zh-CN" altLang="en-US" smtClean="0"/>
              <a:t>2016-8-13</a:t>
            </a:fld>
            <a:endParaRPr lang="zh-CN" altLang="en-US"/>
          </a:p>
        </p:txBody>
      </p:sp>
      <p:sp>
        <p:nvSpPr>
          <p:cNvPr id="24" name="Slide Number Placeholder 23"/>
          <p:cNvSpPr>
            <a:spLocks noGrp="1"/>
          </p:cNvSpPr>
          <p:nvPr>
            <p:ph type="sldNum" sz="quarter" idx="17"/>
          </p:nvPr>
        </p:nvSpPr>
        <p:spPr/>
        <p:txBody>
          <a:bodyPr/>
          <a:lstStyle/>
          <a:p>
            <a:fld id="{5A80CBA4-5586-43BF-9B07-0F83E53E9B9F}" type="slidenum">
              <a:rPr lang="zh-CN" altLang="en-US" smtClean="0"/>
              <a:t>‹#›</a:t>
            </a:fld>
            <a:endParaRPr lang="zh-CN" altLang="en-US"/>
          </a:p>
        </p:txBody>
      </p:sp>
      <p:sp>
        <p:nvSpPr>
          <p:cNvPr id="29" name="Footer Placeholder 28"/>
          <p:cNvSpPr>
            <a:spLocks noGrp="1"/>
          </p:cNvSpPr>
          <p:nvPr>
            <p:ph type="ftr" sz="quarter" idx="18"/>
          </p:nvPr>
        </p:nvSpPr>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14" name="Slide Number Placeholder 13"/>
          <p:cNvSpPr>
            <a:spLocks noGrp="1"/>
          </p:cNvSpPr>
          <p:nvPr>
            <p:ph type="sldNum" sz="quarter" idx="11"/>
          </p:nvPr>
        </p:nvSpPr>
        <p:spPr/>
        <p:txBody>
          <a:bodyPr/>
          <a:lstStyle/>
          <a:p>
            <a:fld id="{5A80CBA4-5586-43BF-9B07-0F83E53E9B9F}" type="slidenum">
              <a:rPr lang="zh-CN" altLang="en-US" smtClean="0"/>
              <a:t>‹#›</a:t>
            </a:fld>
            <a:endParaRPr lang="zh-CN" altLang="en-US"/>
          </a:p>
        </p:txBody>
      </p:sp>
      <p:sp>
        <p:nvSpPr>
          <p:cNvPr id="18" name="Footer Placeholder 17"/>
          <p:cNvSpPr>
            <a:spLocks noGrp="1"/>
          </p:cNvSpPr>
          <p:nvPr>
            <p:ph type="ftr" sz="quarter" idx="12"/>
          </p:nvPr>
        </p:nvSpPr>
        <p:spPr/>
        <p:txBody>
          <a:bodyPr/>
          <a:lstStyle/>
          <a:p>
            <a:endParaRPr lang="zh-CN" altLang="en-US"/>
          </a:p>
        </p:txBody>
      </p:sp>
      <p:sp>
        <p:nvSpPr>
          <p:cNvPr id="15" name="Title 14"/>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1322B8B-80EB-46DF-946E-B6C3059400C7}" type="datetimeFigureOut">
              <a:rPr lang="zh-CN" altLang="en-US" smtClean="0"/>
              <a:t>2016-8-13</a:t>
            </a:fld>
            <a:endParaRPr lang="zh-CN" altLang="en-US"/>
          </a:p>
        </p:txBody>
      </p:sp>
      <p:sp>
        <p:nvSpPr>
          <p:cNvPr id="12" name="Slide Number Placeholder 11"/>
          <p:cNvSpPr>
            <a:spLocks noGrp="1"/>
          </p:cNvSpPr>
          <p:nvPr>
            <p:ph type="sldNum" sz="quarter" idx="11"/>
          </p:nvPr>
        </p:nvSpPr>
        <p:spPr/>
        <p:txBody>
          <a:bodyPr/>
          <a:lstStyle/>
          <a:p>
            <a:fld id="{5A80CBA4-5586-43BF-9B07-0F83E53E9B9F}" type="slidenum">
              <a:rPr lang="zh-CN" altLang="en-US" smtClean="0"/>
              <a:t>‹#›</a:t>
            </a:fld>
            <a:endParaRPr lang="zh-CN" altLang="en-US"/>
          </a:p>
        </p:txBody>
      </p:sp>
      <p:sp>
        <p:nvSpPr>
          <p:cNvPr id="13" name="Footer Placeholder 12"/>
          <p:cNvSpPr>
            <a:spLocks noGrp="1"/>
          </p:cNvSpPr>
          <p:nvPr>
            <p:ph type="ftr" sz="quarter" idx="12"/>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zh-CN" altLang="en-US" smtClean="0"/>
              <a:t>单击此处编辑母版标题样式</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Date Placeholder 12"/>
          <p:cNvSpPr>
            <a:spLocks noGrp="1"/>
          </p:cNvSpPr>
          <p:nvPr>
            <p:ph type="dt" sz="half" idx="15"/>
          </p:nvPr>
        </p:nvSpPr>
        <p:spPr/>
        <p:txBody>
          <a:bodyPr/>
          <a:lstStyle/>
          <a:p>
            <a:fld id="{F1322B8B-80EB-46DF-946E-B6C3059400C7}" type="datetimeFigureOut">
              <a:rPr lang="zh-CN" altLang="en-US" smtClean="0"/>
              <a:t>2016-8-13</a:t>
            </a:fld>
            <a:endParaRPr lang="zh-CN" altLang="en-US"/>
          </a:p>
        </p:txBody>
      </p:sp>
      <p:sp>
        <p:nvSpPr>
          <p:cNvPr id="18" name="Slide Number Placeholder 17"/>
          <p:cNvSpPr>
            <a:spLocks noGrp="1"/>
          </p:cNvSpPr>
          <p:nvPr>
            <p:ph type="sldNum" sz="quarter" idx="16"/>
          </p:nvPr>
        </p:nvSpPr>
        <p:spPr/>
        <p:txBody>
          <a:bodyPr/>
          <a:lstStyle/>
          <a:p>
            <a:fld id="{5A80CBA4-5586-43BF-9B07-0F83E53E9B9F}" type="slidenum">
              <a:rPr lang="zh-CN" altLang="en-US" smtClean="0"/>
              <a:t>‹#›</a:t>
            </a:fld>
            <a:endParaRPr lang="zh-CN" altLang="en-US"/>
          </a:p>
        </p:txBody>
      </p:sp>
      <p:sp>
        <p:nvSpPr>
          <p:cNvPr id="20" name="Footer Placeholder 19"/>
          <p:cNvSpPr>
            <a:spLocks noGrp="1"/>
          </p:cNvSpPr>
          <p:nvPr>
            <p:ph type="ftr" sz="quarter" idx="17"/>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CN" altLang="en-US" smtClean="0"/>
              <a:t>单击此处编辑母版文本样式</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13" name="Date Placeholder 12"/>
          <p:cNvSpPr>
            <a:spLocks noGrp="1"/>
          </p:cNvSpPr>
          <p:nvPr>
            <p:ph type="dt" sz="half" idx="14"/>
          </p:nvPr>
        </p:nvSpPr>
        <p:spPr/>
        <p:txBody>
          <a:bodyPr/>
          <a:lstStyle/>
          <a:p>
            <a:fld id="{F1322B8B-80EB-46DF-946E-B6C3059400C7}" type="datetimeFigureOut">
              <a:rPr lang="zh-CN" altLang="en-US" smtClean="0"/>
              <a:t>2016-8-13</a:t>
            </a:fld>
            <a:endParaRPr lang="zh-CN" altLang="en-US"/>
          </a:p>
        </p:txBody>
      </p:sp>
      <p:sp>
        <p:nvSpPr>
          <p:cNvPr id="20" name="Slide Number Placeholder 19"/>
          <p:cNvSpPr>
            <a:spLocks noGrp="1"/>
          </p:cNvSpPr>
          <p:nvPr>
            <p:ph type="sldNum" sz="quarter" idx="15"/>
          </p:nvPr>
        </p:nvSpPr>
        <p:spPr/>
        <p:txBody>
          <a:bodyPr/>
          <a:lstStyle/>
          <a:p>
            <a:fld id="{5A80CBA4-5586-43BF-9B07-0F83E53E9B9F}" type="slidenum">
              <a:rPr lang="zh-CN" altLang="en-US" smtClean="0"/>
              <a:t>‹#›</a:t>
            </a:fld>
            <a:endParaRPr lang="zh-CN" altLang="en-US"/>
          </a:p>
        </p:txBody>
      </p:sp>
      <p:sp>
        <p:nvSpPr>
          <p:cNvPr id="21" name="Footer Placeholder 20"/>
          <p:cNvSpPr>
            <a:spLocks noGrp="1"/>
          </p:cNvSpPr>
          <p:nvPr>
            <p:ph type="ftr" sz="quarter" idx="16"/>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322B8B-80EB-46DF-946E-B6C3059400C7}" type="datetimeFigureOut">
              <a:rPr lang="zh-CN" altLang="en-US" smtClean="0"/>
              <a:t>2016-8-13</a:t>
            </a:fld>
            <a:endParaRPr lang="zh-CN" alt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zh-CN" alt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5A80CBA4-5586-43BF-9B07-0F83E53E9B9F}"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lstStyle/>
          <a:p>
            <a:endParaRPr lang="en-US" altLang="zh-CN" dirty="0" smtClean="0"/>
          </a:p>
          <a:p>
            <a:endParaRPr lang="en-US" altLang="zh-CN" dirty="0"/>
          </a:p>
          <a:p>
            <a:endParaRPr lang="en-US" altLang="zh-CN" dirty="0" smtClean="0"/>
          </a:p>
          <a:p>
            <a:endParaRPr lang="en-US" altLang="zh-CN" dirty="0"/>
          </a:p>
          <a:p>
            <a:r>
              <a:rPr lang="en-US" altLang="zh-CN" dirty="0" smtClean="0"/>
              <a:t>                                                                   </a:t>
            </a:r>
          </a:p>
          <a:p>
            <a:r>
              <a:rPr lang="en-US" altLang="zh-CN" dirty="0">
                <a:solidFill>
                  <a:srgbClr val="FFFF00"/>
                </a:solidFill>
              </a:rPr>
              <a:t> </a:t>
            </a:r>
            <a:r>
              <a:rPr lang="en-US" altLang="zh-CN" dirty="0" smtClean="0">
                <a:solidFill>
                  <a:srgbClr val="FFFF00"/>
                </a:solidFill>
              </a:rPr>
              <a:t>                                                    </a:t>
            </a:r>
            <a:r>
              <a:rPr lang="zh-CN" altLang="en-US" sz="6000" dirty="0" smtClean="0">
                <a:solidFill>
                  <a:srgbClr val="FFFF00"/>
                </a:solidFill>
              </a:rPr>
              <a:t>非</a:t>
            </a:r>
            <a:r>
              <a:rPr lang="zh-CN" altLang="en-US" sz="6000" dirty="0">
                <a:solidFill>
                  <a:srgbClr val="FFFF00"/>
                </a:solidFill>
              </a:rPr>
              <a:t>谓语动词</a:t>
            </a:r>
          </a:p>
          <a:p>
            <a:endParaRPr lang="zh-CN" altLang="en-US" sz="6000" dirty="0"/>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lstStyle/>
          <a:p>
            <a:r>
              <a:rPr lang="zh-CN" altLang="en-US" sz="3200" b="1" dirty="0" smtClean="0"/>
              <a:t>                  </a:t>
            </a:r>
            <a:r>
              <a:rPr lang="zh-CN" altLang="en-US" sz="3200" b="1" dirty="0" smtClean="0">
                <a:solidFill>
                  <a:srgbClr val="FFCCFF"/>
                </a:solidFill>
              </a:rPr>
              <a:t>下列动词一般接不定式：</a:t>
            </a:r>
            <a:endParaRPr lang="en-US" altLang="zh-CN" sz="3200" b="1" dirty="0" smtClean="0">
              <a:solidFill>
                <a:srgbClr val="FFCCFF"/>
              </a:solidFill>
            </a:endParaRPr>
          </a:p>
          <a:p>
            <a:r>
              <a:rPr lang="zh-CN" altLang="en-US" sz="3200" b="1" dirty="0" smtClean="0">
                <a:solidFill>
                  <a:srgbClr val="FFFF00"/>
                </a:solidFill>
              </a:rPr>
              <a:t>决心学会想希望 </a:t>
            </a:r>
            <a:endParaRPr lang="en-US" altLang="zh-CN" sz="3200" b="1" dirty="0" smtClean="0">
              <a:solidFill>
                <a:srgbClr val="FFFF00"/>
              </a:solidFill>
            </a:endParaRPr>
          </a:p>
          <a:p>
            <a:r>
              <a:rPr lang="zh-CN" altLang="en-US" sz="3200" b="1" dirty="0" smtClean="0">
                <a:solidFill>
                  <a:srgbClr val="FFFF00"/>
                </a:solidFill>
              </a:rPr>
              <a:t>拒接设法愿假装</a:t>
            </a:r>
            <a:endParaRPr lang="en-US" altLang="zh-CN" sz="3200" b="1" dirty="0" smtClean="0">
              <a:solidFill>
                <a:srgbClr val="FFFF00"/>
              </a:solidFill>
            </a:endParaRPr>
          </a:p>
          <a:p>
            <a:r>
              <a:rPr lang="zh-CN" altLang="en-US" sz="3200" b="1" dirty="0" smtClean="0">
                <a:solidFill>
                  <a:srgbClr val="FFFF00"/>
                </a:solidFill>
              </a:rPr>
              <a:t>主动答应选计划 </a:t>
            </a:r>
            <a:endParaRPr lang="en-US" altLang="zh-CN" sz="3200" b="1" dirty="0" smtClean="0">
              <a:solidFill>
                <a:srgbClr val="FFFF00"/>
              </a:solidFill>
            </a:endParaRPr>
          </a:p>
          <a:p>
            <a:r>
              <a:rPr lang="zh-CN" altLang="en-US" sz="3200" b="1" dirty="0" smtClean="0">
                <a:solidFill>
                  <a:srgbClr val="FFFF00"/>
                </a:solidFill>
              </a:rPr>
              <a:t>同意请求帮一帮</a:t>
            </a:r>
            <a:endParaRPr lang="en-US" altLang="zh-CN" sz="3200" b="1" dirty="0" smtClean="0">
              <a:solidFill>
                <a:srgbClr val="FFFF00"/>
              </a:solidFill>
            </a:endParaRPr>
          </a:p>
          <a:p>
            <a:r>
              <a:rPr lang="en-US" altLang="zh-CN" sz="2800" b="1" dirty="0" smtClean="0"/>
              <a:t>Decide/determine, learn, want, expect/hope/wish</a:t>
            </a:r>
          </a:p>
          <a:p>
            <a:r>
              <a:rPr lang="en-US" altLang="zh-CN" sz="3200" b="1" dirty="0" smtClean="0"/>
              <a:t>Refuse, manage, care, pretend</a:t>
            </a:r>
          </a:p>
          <a:p>
            <a:r>
              <a:rPr lang="en-US" altLang="zh-CN" sz="3200" b="1" dirty="0" smtClean="0"/>
              <a:t>Offer, promise, choose, plan</a:t>
            </a:r>
          </a:p>
          <a:p>
            <a:r>
              <a:rPr lang="en-US" altLang="zh-CN" sz="3200" b="1" dirty="0" smtClean="0"/>
              <a:t>Agree, ask/beg, help</a:t>
            </a:r>
          </a:p>
          <a:p>
            <a:endParaRPr lang="zh-CN" altLang="en-US" b="1" dirty="0"/>
          </a:p>
        </p:txBody>
      </p:sp>
    </p:spTree>
    <p:extLst>
      <p:ext uri="{BB962C8B-B14F-4D97-AF65-F5344CB8AC3E}">
        <p14:creationId xmlns:p14="http://schemas.microsoft.com/office/powerpoint/2010/main" val="5347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normAutofit/>
          </a:bodyPr>
          <a:lstStyle/>
          <a:p>
            <a:pPr algn="ctr"/>
            <a:r>
              <a:rPr lang="zh-CN" altLang="en-US" sz="2800" b="1" dirty="0" smtClean="0">
                <a:solidFill>
                  <a:srgbClr val="FFCCFF"/>
                </a:solidFill>
              </a:rPr>
              <a:t>下列动词一般接动名词</a:t>
            </a:r>
            <a:endParaRPr lang="en-US" altLang="zh-CN" sz="2800" b="1" dirty="0" smtClean="0">
              <a:solidFill>
                <a:srgbClr val="FFCCFF"/>
              </a:solidFill>
            </a:endParaRPr>
          </a:p>
          <a:p>
            <a:r>
              <a:rPr lang="zh-CN" altLang="en-US" sz="2800" b="1" dirty="0" smtClean="0">
                <a:solidFill>
                  <a:srgbClr val="FFFF00"/>
                </a:solidFill>
              </a:rPr>
              <a:t>考虑建议盼原谅</a:t>
            </a:r>
            <a:r>
              <a:rPr lang="en-US" altLang="zh-CN" sz="2800" b="1" dirty="0">
                <a:solidFill>
                  <a:srgbClr val="FFFF00"/>
                </a:solidFill>
              </a:rPr>
              <a:t> </a:t>
            </a:r>
            <a:r>
              <a:rPr lang="en-US" altLang="zh-CN" sz="2800" b="1" dirty="0" smtClean="0">
                <a:solidFill>
                  <a:srgbClr val="FFFF00"/>
                </a:solidFill>
              </a:rPr>
              <a:t>  </a:t>
            </a:r>
            <a:r>
              <a:rPr lang="zh-CN" altLang="en-US" sz="2800" b="1" dirty="0" smtClean="0">
                <a:solidFill>
                  <a:srgbClr val="FFFF00"/>
                </a:solidFill>
              </a:rPr>
              <a:t>承认推迟没得想</a:t>
            </a:r>
            <a:endParaRPr lang="en-US" altLang="zh-CN" sz="2800" b="1" dirty="0" smtClean="0">
              <a:solidFill>
                <a:srgbClr val="FFFF00"/>
              </a:solidFill>
            </a:endParaRPr>
          </a:p>
          <a:p>
            <a:r>
              <a:rPr lang="zh-CN" altLang="en-US" sz="2800" b="1" dirty="0" smtClean="0">
                <a:solidFill>
                  <a:srgbClr val="FFFF00"/>
                </a:solidFill>
              </a:rPr>
              <a:t>避免错过继续练</a:t>
            </a:r>
            <a:r>
              <a:rPr lang="en-US" altLang="zh-CN" sz="2800" b="1" dirty="0">
                <a:solidFill>
                  <a:srgbClr val="FFFF00"/>
                </a:solidFill>
              </a:rPr>
              <a:t> </a:t>
            </a:r>
            <a:r>
              <a:rPr lang="en-US" altLang="zh-CN" sz="2800" b="1" dirty="0" smtClean="0">
                <a:solidFill>
                  <a:srgbClr val="FFFF00"/>
                </a:solidFill>
              </a:rPr>
              <a:t>  </a:t>
            </a:r>
            <a:r>
              <a:rPr lang="zh-CN" altLang="en-US" sz="2800" b="1" dirty="0" smtClean="0">
                <a:solidFill>
                  <a:srgbClr val="FFFF00"/>
                </a:solidFill>
              </a:rPr>
              <a:t>否认完成就欣赏</a:t>
            </a:r>
            <a:endParaRPr lang="en-US" altLang="zh-CN" sz="2800" b="1" dirty="0" smtClean="0">
              <a:solidFill>
                <a:srgbClr val="FFFF00"/>
              </a:solidFill>
            </a:endParaRPr>
          </a:p>
          <a:p>
            <a:r>
              <a:rPr lang="zh-CN" altLang="en-US" sz="2800" b="1" dirty="0" smtClean="0">
                <a:solidFill>
                  <a:srgbClr val="FFFF00"/>
                </a:solidFill>
              </a:rPr>
              <a:t>禁止想象才冒险</a:t>
            </a:r>
            <a:r>
              <a:rPr lang="en-US" altLang="zh-CN" sz="2800" b="1" dirty="0">
                <a:solidFill>
                  <a:srgbClr val="FFFF00"/>
                </a:solidFill>
              </a:rPr>
              <a:t> </a:t>
            </a:r>
            <a:r>
              <a:rPr lang="en-US" altLang="zh-CN" sz="2800" b="1" dirty="0" smtClean="0">
                <a:solidFill>
                  <a:srgbClr val="FFFF00"/>
                </a:solidFill>
              </a:rPr>
              <a:t>  </a:t>
            </a:r>
            <a:r>
              <a:rPr lang="zh-CN" altLang="en-US" sz="2800" b="1" dirty="0" smtClean="0">
                <a:solidFill>
                  <a:srgbClr val="FFFF00"/>
                </a:solidFill>
              </a:rPr>
              <a:t>不禁介意准逃亡</a:t>
            </a:r>
            <a:endParaRPr lang="en-US" altLang="zh-CN" sz="2800" b="1" dirty="0" smtClean="0">
              <a:solidFill>
                <a:srgbClr val="FFFF00"/>
              </a:solidFill>
            </a:endParaRPr>
          </a:p>
          <a:p>
            <a:r>
              <a:rPr lang="en-US" altLang="zh-CN" sz="2800" b="1" dirty="0" smtClean="0"/>
              <a:t>Consider, suggest/advise, look forward to, excuse/pardon</a:t>
            </a:r>
          </a:p>
          <a:p>
            <a:r>
              <a:rPr lang="en-US" altLang="zh-CN" sz="2800" b="1" dirty="0" smtClean="0"/>
              <a:t>Admit, delay/put off, fancy(</a:t>
            </a:r>
            <a:r>
              <a:rPr lang="zh-CN" altLang="en-US" sz="2800" b="1" dirty="0" smtClean="0"/>
              <a:t>想象，设想）</a:t>
            </a:r>
            <a:endParaRPr lang="en-US" altLang="zh-CN" sz="2800" b="1" dirty="0" smtClean="0"/>
          </a:p>
          <a:p>
            <a:r>
              <a:rPr lang="en-US" altLang="zh-CN" sz="2800" b="1" dirty="0" smtClean="0"/>
              <a:t>Avoid, miss, keep/keep on, practice</a:t>
            </a:r>
          </a:p>
          <a:p>
            <a:r>
              <a:rPr lang="en-US" altLang="zh-CN" sz="2800" b="1" dirty="0" smtClean="0"/>
              <a:t>Deny, finish, enjoy/appreciate</a:t>
            </a:r>
          </a:p>
          <a:p>
            <a:r>
              <a:rPr lang="en-US" altLang="zh-CN" sz="2800" b="1" dirty="0" smtClean="0"/>
              <a:t>Forbid, imagine, risk</a:t>
            </a:r>
          </a:p>
          <a:p>
            <a:r>
              <a:rPr lang="en-US" altLang="zh-CN" sz="2800" b="1" dirty="0" smtClean="0"/>
              <a:t>Can’t help, mind, allow/permit, escape</a:t>
            </a:r>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normAutofit/>
          </a:bodyPr>
          <a:lstStyle/>
          <a:p>
            <a:pPr algn="ctr"/>
            <a:r>
              <a:rPr lang="zh-CN" altLang="en-US" sz="3200" b="1" dirty="0" smtClean="0">
                <a:solidFill>
                  <a:srgbClr val="FFFF00"/>
                </a:solidFill>
              </a:rPr>
              <a:t>下列短语一般接动名词</a:t>
            </a:r>
            <a:endParaRPr lang="en-US" altLang="zh-CN" sz="3200" b="1" dirty="0" smtClean="0">
              <a:solidFill>
                <a:srgbClr val="FFFF00"/>
              </a:solidFill>
            </a:endParaRPr>
          </a:p>
          <a:p>
            <a:r>
              <a:rPr lang="en-US" altLang="zh-CN" sz="3200" b="1" dirty="0" smtClean="0"/>
              <a:t>Be sued/accustomed to, Lead to, devote to, go back to, stick to, object to, get down to, pay attention to, can’t stand, give up (to), feel like, insist on, be busy (in), have difficulty/trouble (in), have a good/wonderful/hard time (in), spend time (in), How/What about…, There is no sense in…,     It is/was no use/good, It is worth… </a:t>
            </a:r>
          </a:p>
          <a:p>
            <a:endParaRPr lang="zh-CN" altLang="en-US" sz="3200" b="1" dirty="0"/>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normAutofit/>
          </a:bodyPr>
          <a:lstStyle/>
          <a:p>
            <a:r>
              <a:rPr lang="zh-CN" altLang="en-US" sz="3200" b="1" dirty="0" smtClean="0">
                <a:solidFill>
                  <a:srgbClr val="FFFF00"/>
                </a:solidFill>
              </a:rPr>
              <a:t>下列动词接不定式和动名词，但含义不同</a:t>
            </a:r>
            <a:endParaRPr lang="en-US" altLang="zh-CN" sz="3200" b="1" dirty="0" smtClean="0">
              <a:solidFill>
                <a:srgbClr val="FFFF00"/>
              </a:solidFill>
            </a:endParaRPr>
          </a:p>
          <a:p>
            <a:r>
              <a:rPr lang="en-US" altLang="zh-CN" sz="3200" b="1" dirty="0" smtClean="0"/>
              <a:t>Forget to do; forget doing</a:t>
            </a:r>
          </a:p>
          <a:p>
            <a:r>
              <a:rPr lang="en-US" altLang="zh-CN" sz="3200" b="1" dirty="0" smtClean="0"/>
              <a:t>Remember to do; remember doing</a:t>
            </a:r>
          </a:p>
          <a:p>
            <a:r>
              <a:rPr lang="en-US" altLang="zh-CN" sz="3200" b="1" dirty="0" smtClean="0"/>
              <a:t>Regret to do; regret doing</a:t>
            </a:r>
          </a:p>
          <a:p>
            <a:r>
              <a:rPr lang="en-US" altLang="zh-CN" sz="3200" b="1" dirty="0" smtClean="0"/>
              <a:t>Mean to do; mean doing</a:t>
            </a:r>
          </a:p>
          <a:p>
            <a:r>
              <a:rPr lang="zh-CN" altLang="en-US" sz="3200" b="1" dirty="0" smtClean="0">
                <a:solidFill>
                  <a:srgbClr val="FFFF00"/>
                </a:solidFill>
              </a:rPr>
              <a:t>下列动词接动名词，但有</a:t>
            </a:r>
            <a:r>
              <a:rPr lang="en-US" altLang="zh-CN" sz="3200" b="1" dirty="0" smtClean="0">
                <a:solidFill>
                  <a:srgbClr val="FFFF00"/>
                </a:solidFill>
              </a:rPr>
              <a:t>”sb.”</a:t>
            </a:r>
            <a:r>
              <a:rPr lang="zh-CN" altLang="en-US" sz="3200" b="1" dirty="0" smtClean="0">
                <a:solidFill>
                  <a:srgbClr val="FFFF00"/>
                </a:solidFill>
              </a:rPr>
              <a:t>时接不定式</a:t>
            </a:r>
            <a:endParaRPr lang="en-US" altLang="zh-CN" sz="3200" b="1" dirty="0" smtClean="0">
              <a:solidFill>
                <a:srgbClr val="FFFF00"/>
              </a:solidFill>
            </a:endParaRPr>
          </a:p>
          <a:p>
            <a:r>
              <a:rPr lang="en-US" altLang="zh-CN" sz="3200" b="1" dirty="0" smtClean="0"/>
              <a:t>Allow/permit/advise/ + doing/+ sb. to do;</a:t>
            </a:r>
          </a:p>
          <a:p>
            <a:r>
              <a:rPr lang="zh-CN" altLang="en-US" sz="3200" b="1" dirty="0" smtClean="0">
                <a:solidFill>
                  <a:srgbClr val="FFFF00"/>
                </a:solidFill>
              </a:rPr>
              <a:t>下列动词主动表被动</a:t>
            </a:r>
            <a:endParaRPr lang="en-US" altLang="zh-CN" sz="3200" b="1" dirty="0" smtClean="0">
              <a:solidFill>
                <a:srgbClr val="FFFF00"/>
              </a:solidFill>
            </a:endParaRPr>
          </a:p>
          <a:p>
            <a:r>
              <a:rPr lang="en-US" altLang="zh-CN" sz="3200" b="1" dirty="0" smtClean="0"/>
              <a:t>Need, require, want, demand + doing/ to be done / sb. </a:t>
            </a:r>
            <a:r>
              <a:rPr lang="en-US" altLang="zh-CN" sz="3200" b="1" dirty="0"/>
              <a:t>t</a:t>
            </a:r>
            <a:r>
              <a:rPr lang="en-US" altLang="zh-CN" sz="3200" b="1" dirty="0" smtClean="0"/>
              <a:t>o do</a:t>
            </a:r>
            <a:endParaRPr lang="zh-CN" altLang="en-US" sz="3200" b="1" dirty="0"/>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noAutofit/>
          </a:bodyPr>
          <a:lstStyle/>
          <a:p>
            <a:r>
              <a:rPr lang="zh-CN" altLang="en-US" sz="2800" b="1" dirty="0" smtClean="0">
                <a:solidFill>
                  <a:srgbClr val="FFFF00"/>
                </a:solidFill>
              </a:rPr>
              <a:t>下列动词接不定式，动名词，或名词</a:t>
            </a:r>
            <a:endParaRPr lang="en-US" altLang="zh-CN" sz="2800" b="1" dirty="0" smtClean="0">
              <a:solidFill>
                <a:srgbClr val="FFFF00"/>
              </a:solidFill>
            </a:endParaRPr>
          </a:p>
          <a:p>
            <a:r>
              <a:rPr lang="en-US" altLang="zh-CN" sz="2800" b="1" dirty="0" smtClean="0"/>
              <a:t>Deserve + </a:t>
            </a:r>
            <a:r>
              <a:rPr lang="zh-CN" altLang="en-US" sz="2800" b="1" dirty="0" smtClean="0"/>
              <a:t>名词 </a:t>
            </a:r>
            <a:r>
              <a:rPr lang="en-US" altLang="zh-CN" sz="2800" b="1" dirty="0" smtClean="0"/>
              <a:t>/ + doing / + to be done</a:t>
            </a:r>
          </a:p>
          <a:p>
            <a:r>
              <a:rPr lang="en-US" altLang="zh-CN" sz="2800" b="1" dirty="0" smtClean="0"/>
              <a:t>Be worth + </a:t>
            </a:r>
            <a:r>
              <a:rPr lang="zh-CN" altLang="en-US" sz="2800" b="1" dirty="0" smtClean="0"/>
              <a:t>名词 </a:t>
            </a:r>
            <a:r>
              <a:rPr lang="en-US" altLang="zh-CN" sz="2800" b="1" dirty="0" smtClean="0"/>
              <a:t>/ + doing</a:t>
            </a:r>
          </a:p>
          <a:p>
            <a:r>
              <a:rPr lang="en-US" altLang="zh-CN" sz="2800" b="1" dirty="0" smtClean="0"/>
              <a:t>Be worthy + </a:t>
            </a:r>
            <a:r>
              <a:rPr lang="zh-CN" altLang="en-US" sz="2800" b="1" dirty="0" smtClean="0"/>
              <a:t>名词 </a:t>
            </a:r>
            <a:r>
              <a:rPr lang="en-US" altLang="zh-CN" sz="2800" b="1" dirty="0" smtClean="0"/>
              <a:t>/ + of being done / + to be done</a:t>
            </a:r>
          </a:p>
          <a:p>
            <a:r>
              <a:rPr lang="zh-CN" altLang="en-US" sz="2800" b="1" dirty="0" smtClean="0">
                <a:solidFill>
                  <a:srgbClr val="FFFF00"/>
                </a:solidFill>
              </a:rPr>
              <a:t>下列动词接</a:t>
            </a:r>
            <a:r>
              <a:rPr lang="en-US" altLang="zh-CN" sz="2800" b="1" dirty="0">
                <a:solidFill>
                  <a:srgbClr val="FFFF00"/>
                </a:solidFill>
              </a:rPr>
              <a:t> </a:t>
            </a:r>
            <a:r>
              <a:rPr lang="en-US" altLang="zh-CN" sz="2800" b="1" dirty="0" smtClean="0">
                <a:solidFill>
                  <a:srgbClr val="FFFF00"/>
                </a:solidFill>
              </a:rPr>
              <a:t>“to be”</a:t>
            </a:r>
          </a:p>
          <a:p>
            <a:r>
              <a:rPr lang="en-US" altLang="zh-CN" sz="2800" b="1" dirty="0" smtClean="0"/>
              <a:t>Think, believe, suppose, feel, find, imagine, prove, appoint, judge + “to be”</a:t>
            </a:r>
          </a:p>
          <a:p>
            <a:r>
              <a:rPr lang="en-US" altLang="zh-CN" sz="2800" b="1" dirty="0" smtClean="0"/>
              <a:t>Consider + doing / + to be / + to have done</a:t>
            </a:r>
          </a:p>
          <a:p>
            <a:r>
              <a:rPr lang="zh-CN" altLang="en-US" sz="2800" b="1" dirty="0" smtClean="0">
                <a:solidFill>
                  <a:srgbClr val="FFFF00"/>
                </a:solidFill>
              </a:rPr>
              <a:t>感官动词接动名词和去“</a:t>
            </a:r>
            <a:r>
              <a:rPr lang="en-US" altLang="zh-CN" sz="2800" b="1" dirty="0" smtClean="0">
                <a:solidFill>
                  <a:srgbClr val="FFFF00"/>
                </a:solidFill>
              </a:rPr>
              <a:t>to” </a:t>
            </a:r>
            <a:r>
              <a:rPr lang="zh-CN" altLang="en-US" sz="2800" b="1" dirty="0" smtClean="0">
                <a:solidFill>
                  <a:srgbClr val="FFFF00"/>
                </a:solidFill>
              </a:rPr>
              <a:t>的不定式，但被动语态中不能去</a:t>
            </a:r>
            <a:r>
              <a:rPr lang="en-US" altLang="zh-CN" sz="2800" b="1" dirty="0">
                <a:solidFill>
                  <a:srgbClr val="FFFF00"/>
                </a:solidFill>
              </a:rPr>
              <a:t> </a:t>
            </a:r>
            <a:r>
              <a:rPr lang="en-US" altLang="zh-CN" sz="2800" b="1" dirty="0" smtClean="0">
                <a:solidFill>
                  <a:srgbClr val="FFFF00"/>
                </a:solidFill>
              </a:rPr>
              <a:t>“to”</a:t>
            </a:r>
          </a:p>
          <a:p>
            <a:r>
              <a:rPr lang="en-US" altLang="zh-CN" sz="2800" b="1" dirty="0" smtClean="0"/>
              <a:t>See, watch, observe, look at, notice, hear, listen to, feel</a:t>
            </a:r>
          </a:p>
          <a:p>
            <a:endParaRPr lang="zh-CN" altLang="en-US" sz="2800" b="1" dirty="0"/>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normAutofit/>
          </a:bodyPr>
          <a:lstStyle/>
          <a:p>
            <a:pPr algn="ctr"/>
            <a:r>
              <a:rPr lang="zh-CN" altLang="en-US" sz="3200" b="1" dirty="0" smtClean="0">
                <a:solidFill>
                  <a:srgbClr val="FFFF00"/>
                </a:solidFill>
              </a:rPr>
              <a:t>使役动词的用法</a:t>
            </a:r>
            <a:endParaRPr lang="en-US" altLang="zh-CN" sz="3200" b="1" dirty="0" smtClean="0">
              <a:solidFill>
                <a:srgbClr val="FFFF00"/>
              </a:solidFill>
            </a:endParaRPr>
          </a:p>
          <a:p>
            <a:r>
              <a:rPr lang="en-US" altLang="zh-CN" sz="3200" b="1" dirty="0" smtClean="0"/>
              <a:t>Make, let, have, + sb./ </a:t>
            </a:r>
            <a:r>
              <a:rPr lang="en-US" altLang="zh-CN" sz="3200" b="1" dirty="0" err="1" smtClean="0"/>
              <a:t>sth</a:t>
            </a:r>
            <a:r>
              <a:rPr lang="en-US" altLang="zh-CN" sz="3200" b="1" dirty="0" smtClean="0"/>
              <a:t>. doing / + do / done</a:t>
            </a:r>
          </a:p>
          <a:p>
            <a:r>
              <a:rPr lang="en-US" altLang="zh-CN" sz="3200" b="1" dirty="0" smtClean="0"/>
              <a:t>Get, leave + sb./</a:t>
            </a:r>
            <a:r>
              <a:rPr lang="en-US" altLang="zh-CN" sz="3200" b="1" dirty="0" err="1" smtClean="0"/>
              <a:t>sth</a:t>
            </a:r>
            <a:r>
              <a:rPr lang="en-US" altLang="zh-CN" sz="3200" b="1" dirty="0" smtClean="0"/>
              <a:t>. doing / + to do / + done / + to be done</a:t>
            </a:r>
          </a:p>
          <a:p>
            <a:r>
              <a:rPr lang="en-US" altLang="zh-CN" sz="3200" b="1" dirty="0" smtClean="0"/>
              <a:t>Catch sb. Doing</a:t>
            </a:r>
          </a:p>
          <a:p>
            <a:r>
              <a:rPr lang="en-US" altLang="zh-CN" sz="3200" b="1" dirty="0" smtClean="0"/>
              <a:t>Find sb./</a:t>
            </a:r>
            <a:r>
              <a:rPr lang="en-US" altLang="zh-CN" sz="3200" b="1" dirty="0" err="1" smtClean="0"/>
              <a:t>sth</a:t>
            </a:r>
            <a:r>
              <a:rPr lang="en-US" altLang="zh-CN" sz="3200" b="1" dirty="0" smtClean="0"/>
              <a:t>. + doing / + done / + to be done</a:t>
            </a:r>
          </a:p>
          <a:p>
            <a:r>
              <a:rPr lang="en-US" altLang="zh-CN" sz="3200" b="1" dirty="0" smtClean="0"/>
              <a:t>Keep sb. / </a:t>
            </a:r>
            <a:r>
              <a:rPr lang="en-US" altLang="zh-CN" sz="3200" b="1" dirty="0" err="1" smtClean="0"/>
              <a:t>sth</a:t>
            </a:r>
            <a:r>
              <a:rPr lang="en-US" altLang="zh-CN" sz="3200" b="1" dirty="0" smtClean="0"/>
              <a:t>. + doing / + done</a:t>
            </a:r>
          </a:p>
          <a:p>
            <a:endParaRPr lang="zh-CN" altLang="en-US" sz="3200" b="1" dirty="0"/>
          </a:p>
        </p:txBody>
      </p:sp>
    </p:spTree>
    <p:extLst>
      <p:ext uri="{BB962C8B-B14F-4D97-AF65-F5344CB8AC3E}">
        <p14:creationId xmlns:p14="http://schemas.microsoft.com/office/powerpoint/2010/main" val="42495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04" y="116632"/>
            <a:ext cx="8928992" cy="6624736"/>
          </a:xfrm>
        </p:spPr>
        <p:txBody>
          <a:bodyPr/>
          <a:lstStyle/>
          <a:p>
            <a:endParaRPr lang="zh-CN" altLang="en-US" dirty="0"/>
          </a:p>
        </p:txBody>
      </p:sp>
    </p:spTree>
    <p:extLst>
      <p:ext uri="{BB962C8B-B14F-4D97-AF65-F5344CB8AC3E}">
        <p14:creationId xmlns:p14="http://schemas.microsoft.com/office/powerpoint/2010/main" val="4249509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TM01790491[[fn=聚脂薄膜]]</Template>
  <TotalTime>68</TotalTime>
  <Words>487</Words>
  <Application>Microsoft Office PowerPoint</Application>
  <PresentationFormat>全屏显示(4:3)</PresentationFormat>
  <Paragraphs>51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Mylar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cp:revision>
  <dcterms:created xsi:type="dcterms:W3CDTF">2016-08-13T00:59:22Z</dcterms:created>
  <dcterms:modified xsi:type="dcterms:W3CDTF">2016-08-13T02:08:04Z</dcterms:modified>
</cp:coreProperties>
</file>