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4CEDB76-492F-4E2A-BE55-2059BA6DFB11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AC9752-EEC9-438C-809B-39B857B4E0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你是如何看待她的捐助行为？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to society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to individual</a:t>
            </a:r>
          </a:p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你认为她的捐助对受惠学生有哪些影响？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might help a talent to society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help solve personal worries</a:t>
            </a:r>
          </a:p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如果你自己要捐助，你会选择哪个群体并陈述理由。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 poor areas:  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help make a difference of the poor situation   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help individual realize personal dream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1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原文使你想起哪位对你帮助最大的老师？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One subject teacher: 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bring the world to me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help broaden personal horizon</a:t>
            </a:r>
          </a:p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举例说明该老师对你学习或成长的影响。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confidence to face problems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specific love for a certain subject</a:t>
            </a:r>
          </a:p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你怎么看待老师对学生的影响。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profound, shape value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personal pursuit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时间，地点和原因。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not confident to face strange situation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be lack of training of social relationship</a:t>
            </a:r>
          </a:p>
          <a:p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想家给学习和生活带来的影响。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can not concentrate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troubled by trifles</a:t>
            </a:r>
          </a:p>
          <a:p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你（或你朋友）是如何应对的。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A. talk with wise people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B. solve problems independently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</TotalTime>
  <Words>234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华丽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2015-05-25T03:27:37Z</dcterms:created>
  <dcterms:modified xsi:type="dcterms:W3CDTF">2015-05-25T06:01:21Z</dcterms:modified>
</cp:coreProperties>
</file>