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5" r:id="rId2"/>
    <p:sldId id="358" r:id="rId3"/>
    <p:sldId id="359" r:id="rId4"/>
    <p:sldId id="341" r:id="rId5"/>
    <p:sldId id="372" r:id="rId6"/>
    <p:sldId id="374" r:id="rId7"/>
    <p:sldId id="391" r:id="rId8"/>
    <p:sldId id="392" r:id="rId9"/>
    <p:sldId id="413" r:id="rId10"/>
    <p:sldId id="393" r:id="rId11"/>
    <p:sldId id="414" r:id="rId12"/>
    <p:sldId id="415" r:id="rId13"/>
    <p:sldId id="398" r:id="rId14"/>
    <p:sldId id="400" r:id="rId15"/>
    <p:sldId id="404" r:id="rId16"/>
    <p:sldId id="405" r:id="rId17"/>
    <p:sldId id="416" r:id="rId18"/>
    <p:sldId id="417" r:id="rId19"/>
    <p:sldId id="406" r:id="rId20"/>
    <p:sldId id="399" r:id="rId21"/>
    <p:sldId id="418" r:id="rId22"/>
    <p:sldId id="419" r:id="rId23"/>
    <p:sldId id="407" r:id="rId24"/>
    <p:sldId id="344" r:id="rId25"/>
    <p:sldId id="375" r:id="rId26"/>
    <p:sldId id="408" r:id="rId27"/>
    <p:sldId id="420" r:id="rId28"/>
    <p:sldId id="409" r:id="rId29"/>
    <p:sldId id="421" r:id="rId30"/>
    <p:sldId id="410" r:id="rId31"/>
    <p:sldId id="411" r:id="rId32"/>
    <p:sldId id="389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4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__8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0.docx"/><Relationship Id="rId3" Type="http://schemas.openxmlformats.org/officeDocument/2006/relationships/slide" Target="slide2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30.xml"/><Relationship Id="rId11" Type="http://schemas.openxmlformats.org/officeDocument/2006/relationships/image" Target="../media/image13.png"/><Relationship Id="rId5" Type="http://schemas.openxmlformats.org/officeDocument/2006/relationships/slide" Target="slide28.xml"/><Relationship Id="rId10" Type="http://schemas.openxmlformats.org/officeDocument/2006/relationships/slide" Target="slide3.xml"/><Relationship Id="rId4" Type="http://schemas.openxmlformats.org/officeDocument/2006/relationships/slide" Target="slide26.xml"/><Relationship Id="rId9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第三章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12222" y="1674525"/>
            <a:ext cx="2614818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磁    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752" y="699542"/>
            <a:ext cx="8352928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磁感应强度的定义及公式：将电流元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放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入磁场，它受到的磁场力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叫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磁感应强度，用公式表示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宋体"/>
                <a:ea typeface="Times New Roman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磁感应强度的单位：在国际单位制中的单位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简称特，符号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的单位决定，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T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40054"/>
              </p:ext>
            </p:extLst>
          </p:nvPr>
        </p:nvGraphicFramePr>
        <p:xfrm>
          <a:off x="1324020" y="1918565"/>
          <a:ext cx="463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文档" r:id="rId4" imgW="463924" imgH="823912" progId="Word.Document.12">
                  <p:embed/>
                </p:oleObj>
              </mc:Choice>
              <mc:Fallback>
                <p:oleObj name="文档" r:id="rId4" imgW="463924" imgH="8239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4020" y="1918565"/>
                        <a:ext cx="463550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2885"/>
              </p:ext>
            </p:extLst>
          </p:nvPr>
        </p:nvGraphicFramePr>
        <p:xfrm>
          <a:off x="1200627" y="3927251"/>
          <a:ext cx="10747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文档" r:id="rId7" imgW="1058136" imgH="1006362" progId="Word.Document.12">
                  <p:embed/>
                </p:oleObj>
              </mc:Choice>
              <mc:Fallback>
                <p:oleObj name="文档" r:id="rId7" imgW="1058136" imgH="1006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0627" y="3927251"/>
                        <a:ext cx="1074737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228184" y="851178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7904" y="151449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比值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6296" y="2867402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特斯拉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4180" y="3549947"/>
            <a:ext cx="3882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9512" y="23335"/>
            <a:ext cx="8692090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对磁感应强度的理解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磁感应强度是反映磁场强弱的物理量，它是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法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定义的物理量，由磁场自身决定，与是否引入电流元、引入的电流元是否受力及受力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大小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因为通电导线取不同方向时，其受力大小不相同，故在定义磁感应强度时，式中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是指通电直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导线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放置时受到的磁场力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磁感应强度的方向是该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也是小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磁针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         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而不是该处电流元受力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6296" y="64277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比值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173450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6216" y="28597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垂直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0432" y="397800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磁场的方向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8182" y="3978001"/>
            <a:ext cx="7585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5955" y="450072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受</a:t>
            </a: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力方向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40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9186" y="1474025"/>
            <a:ext cx="8107270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能否认为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成正比，与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乘积成反比？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是描述磁场本身的性质的，是用比值定义法定义的物理量，与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及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IL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的大小无关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3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798105"/>
            <a:ext cx="4519186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一、对磁感应强度方向的认识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1497832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关于磁感应强度的方向，下列说法正确的是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磁感应强度的方向就是小磁针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极所指的方向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磁感应强度的方向与小磁针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极的受力方向一致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磁感应强度的方向就是通电导线的受力方向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磁感应强度的方向就是该处磁场的方向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1203598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磁场的方向就是磁感应强度的方向，规定为小磁针静止时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极所指的方向或小磁针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极的受力方向，它与通电导线所受力的方向是不一致的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正确答案为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294049"/>
            <a:ext cx="5519460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二、对磁感应强度概念及公式的理解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873567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关于磁感应强度，下列说法正确的是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可知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成正比，与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成反比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通电导线放在磁场中某点，该点就有磁感应强度，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将通电导线拿走，该点的磁感应强度就变为零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通电导线所受磁场力不为零的地方一定存在磁场，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电导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线不受磁场力的地方一定不存在磁场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即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磁场中某一点的磁感应强度由磁场本身决定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074345"/>
              </p:ext>
            </p:extLst>
          </p:nvPr>
        </p:nvGraphicFramePr>
        <p:xfrm>
          <a:off x="1627292" y="1468770"/>
          <a:ext cx="5556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文档" r:id="rId4" imgW="555342" imgH="885210" progId="Word.Document.12">
                  <p:embed/>
                </p:oleObj>
              </mc:Choice>
              <mc:Fallback>
                <p:oleObj name="文档" r:id="rId4" imgW="555342" imgH="885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292" y="1468770"/>
                        <a:ext cx="5556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31590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只是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一个定义式，而不是决定式；磁感应强度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是由磁场本身的性质决定的，与放不放通电导线无关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927490"/>
              </p:ext>
            </p:extLst>
          </p:nvPr>
        </p:nvGraphicFramePr>
        <p:xfrm>
          <a:off x="3707904" y="1140380"/>
          <a:ext cx="5556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文档" r:id="rId4" imgW="555342" imgH="900354" progId="Word.Document.12">
                  <p:embed/>
                </p:oleObj>
              </mc:Choice>
              <mc:Fallback>
                <p:oleObj name="文档" r:id="rId4" imgW="555342" imgH="900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7904" y="1140380"/>
                        <a:ext cx="555625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39552" y="303439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947" y="262771"/>
            <a:ext cx="8692090" cy="4893647"/>
            <a:chOff x="153947" y="262771"/>
            <a:chExt cx="8692090" cy="4893647"/>
          </a:xfrm>
        </p:grpSpPr>
        <p:sp>
          <p:nvSpPr>
            <p:cNvPr id="4" name="矩形 3"/>
            <p:cNvSpPr/>
            <p:nvPr/>
          </p:nvSpPr>
          <p:spPr>
            <a:xfrm>
              <a:off x="153947" y="262771"/>
              <a:ext cx="8692090" cy="4893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Times New Roman"/>
                </a:rPr>
                <a:t>针对训练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下列有关磁感应强度的说法中，正确的是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26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磁感应强度是用来表示磁场强弱的物理量</a:t>
              </a:r>
              <a:endParaRPr lang="zh-CN" altLang="zh-CN" sz="26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若有一小段通电导体在某点不受磁场力的作用，则该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磁感应强度一定为零</a:t>
              </a:r>
              <a:endParaRPr lang="zh-CN" altLang="zh-CN" sz="26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若有一小段长为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L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、通以电流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的导体，在磁场中某处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受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到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的磁场力为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F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，则该处磁感应强度的大小一定是</a:t>
              </a:r>
              <a:endParaRPr lang="zh-CN" altLang="zh-CN" sz="260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由定义式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，电流强度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越大，导线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L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越长，某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磁感应强度就越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小</a:t>
              </a:r>
              <a:endParaRPr lang="zh-CN" altLang="zh-CN" sz="260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387426"/>
                </p:ext>
              </p:extLst>
            </p:nvPr>
          </p:nvGraphicFramePr>
          <p:xfrm>
            <a:off x="7654875" y="3204582"/>
            <a:ext cx="517525" cy="938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文档" r:id="rId4" imgW="517551" imgH="938575" progId="Word.Document.12">
                    <p:embed/>
                  </p:oleObj>
                </mc:Choice>
                <mc:Fallback>
                  <p:oleObj name="文档" r:id="rId4" imgW="517551" imgH="93857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54875" y="3204582"/>
                          <a:ext cx="517525" cy="938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059429"/>
                </p:ext>
              </p:extLst>
            </p:nvPr>
          </p:nvGraphicFramePr>
          <p:xfrm>
            <a:off x="2339752" y="3829794"/>
            <a:ext cx="517525" cy="938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文档" r:id="rId7" imgW="517551" imgH="938575" progId="Word.Document.12">
                    <p:embed/>
                  </p:oleObj>
                </mc:Choice>
                <mc:Fallback>
                  <p:oleObj name="文档" r:id="rId7" imgW="517551" imgH="93857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39752" y="3829794"/>
                          <a:ext cx="517525" cy="938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2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771550"/>
            <a:ext cx="8352928" cy="153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引入磁感应强度的目的就是用来描述磁场强弱的，因此选项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43095"/>
              </p:ext>
            </p:extLst>
          </p:nvPr>
        </p:nvGraphicFramePr>
        <p:xfrm>
          <a:off x="8390706" y="2111246"/>
          <a:ext cx="571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文档" r:id="rId4" imgW="570818" imgH="869705" progId="Word.Document.12">
                  <p:embed/>
                </p:oleObj>
              </mc:Choice>
              <mc:Fallback>
                <p:oleObj name="文档" r:id="rId4" imgW="570818" imgH="8697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0706" y="2111246"/>
                        <a:ext cx="5715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389848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2111246"/>
            <a:ext cx="8856984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磁感应强度是与电流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和导线长度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无关的物理量，且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相互垂直，所以选项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1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50033"/>
            <a:ext cx="4185761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三、磁感应强度大小的计算</a:t>
            </a:r>
          </a:p>
        </p:txBody>
      </p:sp>
      <p:sp>
        <p:nvSpPr>
          <p:cNvPr id="5" name="矩形 4"/>
          <p:cNvSpPr/>
          <p:nvPr/>
        </p:nvSpPr>
        <p:spPr>
          <a:xfrm>
            <a:off x="196977" y="783520"/>
            <a:ext cx="860603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磁场中放一根与磁场方向垂直的通电导线，它的电流是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，导线长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，它受到的磁场力为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导线所在处的磁感应强度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1520" y="2586990"/>
            <a:ext cx="8606030" cy="2367790"/>
            <a:chOff x="251520" y="2586990"/>
            <a:chExt cx="8606030" cy="2367790"/>
          </a:xfrm>
        </p:grpSpPr>
        <p:sp>
          <p:nvSpPr>
            <p:cNvPr id="4" name="矩形 3"/>
            <p:cNvSpPr/>
            <p:nvPr/>
          </p:nvSpPr>
          <p:spPr>
            <a:xfrm>
              <a:off x="251520" y="2586990"/>
              <a:ext cx="8606030" cy="617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由磁感应强度的定义式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得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9067232"/>
                </p:ext>
              </p:extLst>
            </p:nvPr>
          </p:nvGraphicFramePr>
          <p:xfrm>
            <a:off x="372676" y="3268855"/>
            <a:ext cx="6870700" cy="168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文档" r:id="rId4" imgW="6870429" imgH="1685686" progId="Word.Document.12">
                    <p:embed/>
                  </p:oleObj>
                </mc:Choice>
                <mc:Fallback>
                  <p:oleObj name="文档" r:id="rId4" imgW="6870429" imgH="1685686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2676" y="3268855"/>
                          <a:ext cx="6870700" cy="168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251520" y="4402545"/>
            <a:ext cx="8606030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2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T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2692" y="1366664"/>
            <a:ext cx="718970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知道物理学上用磁感应强度描述磁场的强弱和方向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掌握磁感应强度的方向的规定，理解磁感应强度大小的表达式，进一步理解磁感应强度的概念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会简单地计算磁感应强度的大小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0510" y="-20538"/>
            <a:ext cx="4215706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磁感应强度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778045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如果把通电导线中的电流增大到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时，这一位置的磁感应强度多大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050089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是由磁场自身决定的，和导线的长度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的大小无关，所以该位置的磁感应强度还是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T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2 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T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411510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如果通电导线在磁场中某处不受磁场力，是否能肯定在这里没有磁场？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641848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如果通电导线在磁场中某处不受磁场力，则有两种可能：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该处没有磁场；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该处有磁场，但通电导线与磁场方向平行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不能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肯定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961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7544" y="1275606"/>
            <a:ext cx="8270226" cy="2252924"/>
            <a:chOff x="467544" y="1419622"/>
            <a:chExt cx="8270226" cy="2252924"/>
          </a:xfrm>
        </p:grpSpPr>
        <p:sp>
          <p:nvSpPr>
            <p:cNvPr id="3" name="矩形 2"/>
            <p:cNvSpPr/>
            <p:nvPr/>
          </p:nvSpPr>
          <p:spPr>
            <a:xfrm>
              <a:off x="467544" y="1419622"/>
              <a:ext cx="8270226" cy="2252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50"/>
                  </a:solidFill>
                  <a:latin typeface="Times New Roman"/>
                  <a:ea typeface="微软雅黑"/>
                  <a:cs typeface="Times New Roman"/>
                </a:rPr>
                <a:t>方法点拨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磁场中某点的磁感应强度是磁场本身决定的，只有当通电导线垂直于磁场方向放置时才能用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计算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的大小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50439"/>
                </p:ext>
              </p:extLst>
            </p:nvPr>
          </p:nvGraphicFramePr>
          <p:xfrm>
            <a:off x="7704658" y="2211710"/>
            <a:ext cx="539750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文档" r:id="rId4" imgW="540225" imgH="900354" progId="Word.Document.12">
                    <p:embed/>
                  </p:oleObj>
                </mc:Choice>
                <mc:Fallback>
                  <p:oleObj name="文档" r:id="rId4" imgW="540225" imgH="90035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704658" y="2211710"/>
                          <a:ext cx="539750" cy="900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7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91630"/>
            <a:ext cx="6515370" cy="241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801559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关于磁感应强度的方向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的方向，下列说法正确的是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电场强度的方向与电荷所受电场力的方向相同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电场强度的方向与正电荷所受电场力的方向相同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磁感应强度的方向与小磁针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极所受磁场力的方向相同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磁感应强度的方向与通电导线在该处所受磁场力的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向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801559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电场强度的方向与正电荷在电场中所受的电场力的方向相同，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磁感应强度的方向与小磁针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极所受磁场力的方向即静止时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极所指的方向相同，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磁场中导线的受力方向不是该处磁感应强度的方向，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45" y="627534"/>
            <a:ext cx="87790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电场强度与磁感应强度的比较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下列说法中正确的是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电荷在电场中某处不受电场力的作用，则该处的电场强度为零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一小段通电导线在某处不受磁场力的作用，则该处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一定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为零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把一个试探电荷放在电场中的某点，它受到的电场力与所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带电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荷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量的比值表示该点电场的强弱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把一小段通电导线放在磁场中某处，它所受的磁场力与该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小段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导线的长度和电流的乘积的比值表示该处磁场的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强弱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203598"/>
            <a:ext cx="818834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通电导体受磁场力与电荷受电场力不同，磁场力的大小与导体放置的方向有关：导体与磁场方向垂直时磁场力最大，导体与磁场方向平行时磁场力为零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53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801559"/>
            <a:ext cx="8352928" cy="421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磁感应强度的大小与计算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现有一段长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0.2 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、通有电流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的直导线，则关于此导线在磁感应强度为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的磁场中所受磁场力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的情况，下列说法正确的是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T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一定为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N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也一定为零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 T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有可能为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N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为最大值时，通电导线一定与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平行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843558"/>
            <a:ext cx="835292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当导线与磁场方向垂直时，所受磁场力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最大，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，当导线与磁场方向平行时，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，当导线与磁场方向成任意其他角度时，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，故选项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磁感应强度是磁场本身的性质，与力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无关，选项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错误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64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2438088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61019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131590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磁感应强度的大小与计算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一根长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的通电导线放在磁感应强度为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0.4 T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的匀强磁场中，导线与磁场方向垂直，若它受到的磁场力为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，则导线中的电流强度为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；若将导线中的电流减小为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，则该处的磁感应强度为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________ T.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15917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ILB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10825"/>
              </p:ext>
            </p:extLst>
          </p:nvPr>
        </p:nvGraphicFramePr>
        <p:xfrm>
          <a:off x="395536" y="1935905"/>
          <a:ext cx="734218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文档" r:id="rId8" imgW="7342589" imgH="1761735" progId="Word.Document.12">
                  <p:embed/>
                </p:oleObj>
              </mc:Choice>
              <mc:Fallback>
                <p:oleObj name="文档" r:id="rId8" imgW="7342589" imgH="17617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1935905"/>
                        <a:ext cx="7342187" cy="176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3151296"/>
            <a:ext cx="835292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若将导线中的电流减小为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，该处的磁感应强度仍为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0.4 T.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0.05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0.4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9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48245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一、磁感应强度的方向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844050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把小磁针放到条形磁铁周围不同的位置，小磁针的指向不同，这说明磁场和电场一样，也是具有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方向性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在研究电场的方向时，我们把试探电荷放入电场，并规定正电荷的受力方向为电场强度的方向，那么与此类似，为了描述磁场的方向，我们可以怎么做呢？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1305908"/>
            <a:ext cx="8107270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在磁场中放入小磁针，小磁针在磁场中受力后将会转动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小磁针静止时，它的指向也就确定了，显示出这一点的磁场对小磁针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极和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极的作用力的方向，据此可以确定该点的磁场方向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5571" y="987574"/>
            <a:ext cx="786883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物理意义：磁感应强度是描述磁场强弱和方向的物理量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磁感应强度的方向：磁感应强度的方向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就是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方向，即静止时小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磁针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所指的方向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注意：没有把通电导线受力的方向规定为磁感应强度的方向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8264" y="229504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磁场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2916550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N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543" y="-20538"/>
            <a:ext cx="3775393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二、磁感应强度的大小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7560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所示，三块相同的蹄形磁铁并列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放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置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，可以认为磁极间的磁场是均匀的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一根直导线悬挂在磁铁的两极间，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电流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通过时导线将摆动一个角度，通过摆动角度的大小可以比较磁场力的大小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分别接通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可以改变导线通电部分的长度，电流由外部电路控制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A108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91630"/>
            <a:ext cx="2105977" cy="134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077040" y="280301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699542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保持导线通电部分的长度不变，改变电流大小，导线受力情况如何变化？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电流越大，导线受力越大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保持电流不变，改变导线通电部分的长度，导线受力情况如何变化？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通电导线越长，导线受力越大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9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15566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通电导线受力与哪些因素有关？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精确实验表明，通电导线在磁场中受到的磁场力的大小，既与导线的长度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成正比，又与导线中的电流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成正比，即与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的乘积成正比，用公式表示为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BIL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，式中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为比例系数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8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903</Words>
  <Application>Microsoft Office PowerPoint</Application>
  <PresentationFormat>全屏显示(16:9)</PresentationFormat>
  <Paragraphs>169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549</cp:revision>
  <dcterms:modified xsi:type="dcterms:W3CDTF">2015-04-29T10:26:37Z</dcterms:modified>
</cp:coreProperties>
</file>