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55" r:id="rId2"/>
    <p:sldId id="358" r:id="rId3"/>
    <p:sldId id="359" r:id="rId4"/>
    <p:sldId id="341" r:id="rId5"/>
    <p:sldId id="372" r:id="rId6"/>
    <p:sldId id="374" r:id="rId7"/>
    <p:sldId id="413" r:id="rId8"/>
    <p:sldId id="414" r:id="rId9"/>
    <p:sldId id="415" r:id="rId10"/>
    <p:sldId id="416" r:id="rId11"/>
    <p:sldId id="417" r:id="rId12"/>
    <p:sldId id="391" r:id="rId13"/>
    <p:sldId id="393" r:id="rId14"/>
    <p:sldId id="418" r:id="rId15"/>
    <p:sldId id="395" r:id="rId16"/>
    <p:sldId id="397" r:id="rId17"/>
    <p:sldId id="419" r:id="rId18"/>
    <p:sldId id="394" r:id="rId19"/>
    <p:sldId id="398" r:id="rId20"/>
    <p:sldId id="400" r:id="rId21"/>
    <p:sldId id="401" r:id="rId22"/>
    <p:sldId id="404" r:id="rId23"/>
    <p:sldId id="405" r:id="rId24"/>
    <p:sldId id="406" r:id="rId25"/>
    <p:sldId id="399" r:id="rId26"/>
    <p:sldId id="420" r:id="rId27"/>
    <p:sldId id="421" r:id="rId28"/>
    <p:sldId id="407" r:id="rId29"/>
    <p:sldId id="344" r:id="rId30"/>
    <p:sldId id="375" r:id="rId31"/>
    <p:sldId id="408" r:id="rId32"/>
    <p:sldId id="422" r:id="rId33"/>
    <p:sldId id="409" r:id="rId34"/>
    <p:sldId id="410" r:id="rId35"/>
    <p:sldId id="411" r:id="rId36"/>
    <p:sldId id="389" r:id="rId3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__1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__3.docx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7" Type="http://schemas.openxmlformats.org/officeDocument/2006/relationships/image" Target="../media/image17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第三章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12222" y="1674525"/>
            <a:ext cx="2614818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磁    场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23528" y="267494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环形电流的磁场：让右手弯曲的四指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方向一致，伸直的拇指所指的方向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就是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磁感线的方向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特点：内部比外部强，磁感线越向外越疏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4" name="Picture 2" descr="\\莫成程\f\幻灯片文件复制\2015\同步\步步高\物理\步步高人教3-1（人教）\A12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64" y="2787774"/>
            <a:ext cx="4950276" cy="163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563888" y="4455571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cap="all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cap="all" dirty="0"/>
          </a:p>
        </p:txBody>
      </p:sp>
      <p:sp>
        <p:nvSpPr>
          <p:cNvPr id="4" name="矩形 3"/>
          <p:cNvSpPr/>
          <p:nvPr/>
        </p:nvSpPr>
        <p:spPr>
          <a:xfrm>
            <a:off x="6372200" y="35474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环形电流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1162" y="938426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环形导线轴线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858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23528" y="195486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通电螺线管的磁场：用右手握住螺线管，让弯曲的四指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指向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那么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指的方向就是螺线管中心轴线上磁感线的方向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特点：内部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，且内部比外部强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内部磁感线方向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指向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外部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指向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8" name="Picture 2" descr="\\莫成程\f\幻灯片文件复制\2015\同步\步步高\物理\步步高人教3-1（人教）\A129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91830"/>
            <a:ext cx="4392121" cy="128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031213" y="465998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  <p:sp>
        <p:nvSpPr>
          <p:cNvPr id="4" name="矩形 3"/>
          <p:cNvSpPr/>
          <p:nvPr/>
        </p:nvSpPr>
        <p:spPr>
          <a:xfrm>
            <a:off x="1308780" y="87403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电流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8833" y="89669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大拇指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760" y="207531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匀强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8848" y="2651378"/>
            <a:ext cx="7040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0439" y="2666618"/>
            <a:ext cx="7585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71216" y="2666618"/>
            <a:ext cx="7585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24128" y="2651378"/>
            <a:ext cx="7040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极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7494"/>
            <a:ext cx="3775393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二、安培分子电流假说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113002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759044"/>
            <a:ext cx="83529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磁铁和电流都能产生磁场，而且通电螺线管外部的磁场与条形磁铁的磁场十分相似，它们的磁场有什么联系？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它们的磁场都是由电荷的运动产生的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512" y="993776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安培分子电流假说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法国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学者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提出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：在原子、分子等物质微粒的内部，存在着一种环形电流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每个物质微粒由于分子电流的存在都成为一个微小的磁体，它的两侧相当于两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个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2253" y="189319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安培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0112" y="259098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分子电流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1972" y="401191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磁极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3528" y="339502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当铁棒中分子电流的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取向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，铁棒对外显磁性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甲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；当铁棒中分子电流的取向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变得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，铁棒对外不显磁性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5122" name="Picture 2" descr="\\莫成程\f\幻灯片文件复制\2015\同步\步步高\物理\步步高人教3-1（人教）\A13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12936"/>
            <a:ext cx="4104868" cy="132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283968" y="353707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4355976" y="42149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大致相同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32240" y="101742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杂乱无章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485" y="3867894"/>
            <a:ext cx="8779011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安培分子电流假说说明一切磁现象都是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	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产生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65527" y="393990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电荷的运动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671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2551" y="483518"/>
            <a:ext cx="3775393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三、匀强磁场　磁通量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86011" y="1310104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950968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取两块较大的磁铁，让两个平行的异名磁极相对，在距离很近时用细铁屑模拟磁感线的分布，你观察到的结果怎样？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磁感线互相平行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9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5536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627534"/>
            <a:ext cx="81369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匀强磁场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相同的磁场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其磁感线是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一些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直线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779662"/>
            <a:ext cx="8136904" cy="333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磁通量：在磁感应强度为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的匀强磁场中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一个与磁场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平面，面积为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，把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乘积叫做穿过这个面积的磁通量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定义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式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适用条件：匀强磁场，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且磁场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方向与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平面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2504" y="71478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强弱、方向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576" y="1324754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间隔相同的平行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04261" y="2352536"/>
            <a:ext cx="851515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垂直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24128" y="2479739"/>
            <a:ext cx="8883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34912" y="3660293"/>
            <a:ext cx="11416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BS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9421" y="424317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垂直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7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195486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单位：国际单位制中，磁通量的单位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简称韦，符号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当平面与磁场方向不垂直时，穿过平面的磁通量可用平面在垂直于磁场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的方向的投影面积进行计算，即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⊥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5" name="Picture 2" descr="\\莫成程\f\幻灯片文件复制\2015\同步\步步高\物理\步步高人教3-1（人教）\A13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72292"/>
            <a:ext cx="1588036" cy="172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23616" y="467159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  <p:sp>
        <p:nvSpPr>
          <p:cNvPr id="2" name="矩形 1"/>
          <p:cNvSpPr/>
          <p:nvPr/>
        </p:nvSpPr>
        <p:spPr>
          <a:xfrm>
            <a:off x="6084168" y="27511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韦伯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3648" y="927179"/>
            <a:ext cx="66556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Wb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03648" y="2670611"/>
            <a:ext cx="12458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 err="1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BS</a:t>
            </a:r>
            <a:r>
              <a:rPr lang="en-US" altLang="zh-CN" sz="2600" kern="100" dirty="0" err="1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i="1" kern="1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θ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419622"/>
            <a:ext cx="8352928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什么是磁通密度？其单位是什么？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磁通密度就是磁感应强度，其单位可表示为</a:t>
            </a:r>
            <a:r>
              <a:rPr lang="en-US" altLang="zh-CN" sz="26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Wb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/m</a:t>
            </a:r>
            <a:r>
              <a:rPr lang="en-US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966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4385" y="771550"/>
            <a:ext cx="3185487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一、对磁感线的认识</a:t>
            </a:r>
          </a:p>
        </p:txBody>
      </p:sp>
      <p:sp>
        <p:nvSpPr>
          <p:cNvPr id="7" name="矩形 6"/>
          <p:cNvSpPr/>
          <p:nvPr/>
        </p:nvSpPr>
        <p:spPr>
          <a:xfrm>
            <a:off x="227642" y="1326703"/>
            <a:ext cx="85208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关于磁场和磁感线的描述，下列说法正确的是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磁感线从磁体的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极出发，终止于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磁感线可以表示磁场的方向和强弱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沿磁感线方向，磁场逐渐减弱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因为异名磁极相互吸引，所以放入通电螺线管内的小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针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极一定指向螺线管的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79361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1862" y="1347614"/>
            <a:ext cx="8133723" cy="3093154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4993" y="1357139"/>
            <a:ext cx="810154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知道磁感线的概念，知道几种常见磁场的磁感线分布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会用安培定则判断电流的磁场方向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了解安培分子电流假说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知道什么是匀强磁场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知道磁通量的概念，会用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计算磁通量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9712" y="-33222"/>
            <a:ext cx="4896544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几种</a:t>
            </a:r>
            <a:r>
              <a:rPr lang="zh-CN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常见的磁场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13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4879" y="534615"/>
            <a:ext cx="82702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在磁体外部，磁感线从磁体的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极出发指向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极，在磁体内部，磁感线从磁体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极出发指向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极，故选项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磁感线较密的地方，磁场较强，反之较弱，曲线上每一点的切线方向都跟这点的磁感应强度的方向一致，选项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059582"/>
            <a:ext cx="8352928" cy="286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8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在通电螺线管内，磁场方向从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极指向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极，而小磁针静止时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极指向磁场方向，故放在通电螺线管内的小磁针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极指向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8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00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6224" y="339502"/>
            <a:ext cx="4519186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二、对安培定则的理解与应用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969969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是直线电流的磁场，图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是环形电流的磁场，图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是通电螺线管电流的磁场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试在各图中补画出电流方向或磁感线的方向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\\莫成程\f\幻灯片文件复制\2015\同步\步步高\物理\步步高人教3-1（人教）\A13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40986"/>
            <a:ext cx="3648144" cy="114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\\莫成程\f\幻灯片文件复制\2015\同步\步步高\物理\步步高人教3-1（人教）\A134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40986"/>
            <a:ext cx="3832860" cy="114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067944" y="423954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062772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根据安培定则，可以确定图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中电流方向垂直纸面向里，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中电流的方向自下而上，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中电流方向是逆时针方向，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中磁感线的方向向上，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中磁感线的方向向左，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中磁感线的方向向右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见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解析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28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2223" y="78025"/>
            <a:ext cx="4185761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三、对磁通量的认识及计算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753652"/>
            <a:ext cx="835292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所示，框架面积为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，框架平面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的匀强磁场方向垂直，则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穿过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平面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的磁通量为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若使框架绕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OO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转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过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60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°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角，则穿过框架平面的磁通量为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从初始位置转过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90°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角，则穿过框架平面的磁通量为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；若从初始位置转过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180°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角，则穿过框架平面的磁通量的变化是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\\莫成程\f\幻灯片文件复制\2015\同步\步步高\物理\步步高人教3-1（人教）\A13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981" y="843558"/>
            <a:ext cx="1716483" cy="194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47820" y="280523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932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23528" y="633736"/>
            <a:ext cx="8352928" cy="3018134"/>
            <a:chOff x="323528" y="633736"/>
            <a:chExt cx="8352928" cy="3018134"/>
          </a:xfrm>
        </p:grpSpPr>
        <p:sp>
          <p:nvSpPr>
            <p:cNvPr id="3" name="矩形 2"/>
            <p:cNvSpPr/>
            <p:nvPr/>
          </p:nvSpPr>
          <p:spPr>
            <a:xfrm>
              <a:off x="323528" y="633736"/>
              <a:ext cx="8352928" cy="3018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初始位置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BS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；框架转过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60°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角时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BS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⊥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BS</a:t>
              </a:r>
              <a:r>
                <a:rPr lang="en-US" altLang="zh-CN" sz="2600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cos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60°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BS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；框架转过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90°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角时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3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BS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⊥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BS</a:t>
              </a:r>
              <a:r>
                <a:rPr lang="en-US" altLang="zh-CN" sz="2600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cos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90°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；若规定初始位置磁通量为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“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”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，则框架转过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180°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角时磁感线从反面穿出，故末态磁通量为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“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负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”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，即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4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＝－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BS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，所以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Δ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|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4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|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|(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BS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BS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|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BS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4885370"/>
                </p:ext>
              </p:extLst>
            </p:nvPr>
          </p:nvGraphicFramePr>
          <p:xfrm>
            <a:off x="2188116" y="1234118"/>
            <a:ext cx="373063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文档" r:id="rId4" imgW="372507" imgH="885210" progId="Word.Document.12">
                    <p:embed/>
                  </p:oleObj>
                </mc:Choice>
                <mc:Fallback>
                  <p:oleObj name="文档" r:id="rId4" imgW="372507" imgH="88521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188116" y="1234118"/>
                          <a:ext cx="373063" cy="885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323528" y="3774157"/>
            <a:ext cx="8352928" cy="885825"/>
            <a:chOff x="323528" y="3708648"/>
            <a:chExt cx="8352928" cy="885825"/>
          </a:xfrm>
        </p:grpSpPr>
        <p:sp>
          <p:nvSpPr>
            <p:cNvPr id="4" name="矩形 3"/>
            <p:cNvSpPr/>
            <p:nvPr/>
          </p:nvSpPr>
          <p:spPr>
            <a:xfrm>
              <a:off x="323528" y="3723878"/>
              <a:ext cx="8352928" cy="6174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答案　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BS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　</a:t>
              </a:r>
              <a:r>
                <a:rPr lang="en-US" altLang="zh-CN" sz="2600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en-US" altLang="zh-CN" sz="2600" i="1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BS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　</a:t>
              </a:r>
              <a:r>
                <a:rPr lang="en-US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　</a:t>
              </a:r>
              <a:r>
                <a:rPr lang="en-US" altLang="zh-CN" sz="2600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en-US" altLang="zh-CN" sz="2600" i="1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BS</a:t>
              </a:r>
              <a:endParaRPr lang="zh-CN" altLang="zh-CN" sz="1050" kern="100" dirty="0">
                <a:solidFill>
                  <a:schemeClr val="accent6">
                    <a:lumMod val="75000"/>
                  </a:schemeClr>
                </a:solidFill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819121"/>
                </p:ext>
              </p:extLst>
            </p:nvPr>
          </p:nvGraphicFramePr>
          <p:xfrm>
            <a:off x="2074580" y="3708648"/>
            <a:ext cx="373063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文档" r:id="rId7" imgW="372507" imgH="887373" progId="Word.Document.12">
                    <p:embed/>
                  </p:oleObj>
                </mc:Choice>
                <mc:Fallback>
                  <p:oleObj name="文档" r:id="rId7" imgW="372507" imgH="887373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74580" y="3708648"/>
                          <a:ext cx="373063" cy="885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653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87455"/>
            <a:ext cx="4185761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四、磁感应强度矢量的叠加</a:t>
            </a:r>
          </a:p>
        </p:txBody>
      </p:sp>
      <p:pic>
        <p:nvPicPr>
          <p:cNvPr id="9218" name="Picture 2" descr="\\莫成程\f\幻灯片文件复制\2015\同步\步步高\物理\步步高人教3-1（人教）\+8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54" y="915566"/>
            <a:ext cx="1855110" cy="12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522307" y="2172713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8</a:t>
            </a:r>
            <a:endParaRPr lang="zh-CN" altLang="en-US" sz="2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15124" y="635154"/>
            <a:ext cx="8677140" cy="4524315"/>
            <a:chOff x="115124" y="635154"/>
            <a:chExt cx="8677140" cy="4524315"/>
          </a:xfrm>
        </p:grpSpPr>
        <p:sp>
          <p:nvSpPr>
            <p:cNvPr id="3" name="矩形 2"/>
            <p:cNvSpPr/>
            <p:nvPr/>
          </p:nvSpPr>
          <p:spPr>
            <a:xfrm>
              <a:off x="115124" y="635154"/>
              <a:ext cx="8677140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400" b="1" kern="100" dirty="0">
                  <a:solidFill>
                    <a:srgbClr val="00B050"/>
                  </a:solidFill>
                  <a:latin typeface="Times New Roman"/>
                  <a:ea typeface="微软雅黑"/>
                  <a:cs typeface="Times New Roman"/>
                </a:rPr>
                <a:t>例</a:t>
              </a:r>
              <a:r>
                <a:rPr lang="en-US" altLang="zh-CN" sz="2400" b="1" kern="100" dirty="0">
                  <a:solidFill>
                    <a:srgbClr val="00B050"/>
                  </a:solidFill>
                  <a:latin typeface="Times New Roman"/>
                  <a:ea typeface="微软雅黑"/>
                  <a:cs typeface="Courier New"/>
                </a:rPr>
                <a:t>4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如图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8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所示，一根通电直导线垂直放在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磁感应</a:t>
              </a:r>
              <a:endPara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强度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为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 T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的匀强磁场中，以导线截面的中心为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圆</a:t>
              </a:r>
              <a:endPara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心，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半径为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的圆周上有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四个点，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已知</a:t>
              </a:r>
              <a:endPara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点的实际磁感应强度为零，则下列叙述正确的是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　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endParaRPr lang="zh-CN" altLang="zh-CN" sz="240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A.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直导线中的电流方向垂直纸面向外</a:t>
              </a:r>
              <a:endParaRPr lang="zh-CN" altLang="zh-CN" sz="240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B.</a:t>
              </a:r>
              <a:r>
                <a:rPr lang="en-US" altLang="zh-CN" sz="24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点的实际磁感应强度</a:t>
              </a:r>
              <a:r>
                <a:rPr lang="zh-CN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为</a:t>
              </a:r>
              <a:r>
                <a:rPr lang="en-US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en-US" altLang="zh-CN" sz="24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   T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，方向斜向上，与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的夹角为</a:t>
              </a:r>
              <a:r>
                <a:rPr lang="en-US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45°</a:t>
              </a:r>
              <a:endParaRPr lang="zh-CN" altLang="zh-CN" sz="240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C.</a:t>
              </a:r>
              <a:r>
                <a:rPr lang="en-US" altLang="zh-CN" sz="24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点的实际磁感应强度也为零</a:t>
              </a:r>
              <a:endParaRPr lang="zh-CN" altLang="zh-CN" sz="240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D.</a:t>
              </a:r>
              <a:r>
                <a:rPr lang="en-US" altLang="zh-CN" sz="24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点的实际磁感应强度跟</a:t>
              </a:r>
              <a:r>
                <a:rPr lang="en-US" altLang="zh-CN" sz="24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4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点的相同</a:t>
              </a:r>
              <a:endParaRPr lang="zh-CN" altLang="zh-CN" sz="240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159020"/>
                </p:ext>
              </p:extLst>
            </p:nvPr>
          </p:nvGraphicFramePr>
          <p:xfrm>
            <a:off x="3731136" y="3561249"/>
            <a:ext cx="609600" cy="617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文档" r:id="rId5" imgW="608968" imgH="618024" progId="Word.Document.12">
                    <p:embed/>
                  </p:oleObj>
                </mc:Choice>
                <mc:Fallback>
                  <p:oleObj name="文档" r:id="rId5" imgW="608968" imgH="618024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31136" y="3561249"/>
                          <a:ext cx="609600" cy="617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526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9837" y="1110796"/>
            <a:ext cx="8188343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点合磁感应强度为零知，该电流在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点的磁感应强度方向向左，大小为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T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，由安培定则知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项正确，另由平行四边形定则知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项也正确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AB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204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77652" y="53287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7954" y="1108938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3E3E3"/>
              </a:clrFrom>
              <a:clrTo>
                <a:srgbClr val="E3E3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75606"/>
            <a:ext cx="556226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3E3E3"/>
              </a:clrFrom>
              <a:clrTo>
                <a:srgbClr val="E3E3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04" y="3140194"/>
            <a:ext cx="738558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55576" y="2386321"/>
            <a:ext cx="443583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磁场的起源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电荷的运动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160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753359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对磁感线的认识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关于磁场和磁感线的描述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，下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列说法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中正确的是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磁体之间的相互作用是通过磁场发生的，磁场和电场一样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也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是一种客观存在的物质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磁感线可以形象地描述磁场的强弱和方向，它每一点的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切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线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方向都和小磁针放在该点静止时北极所指的方向一致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磁感线总是从磁铁的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极出发，到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极终止的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磁感线可以用细铁屑来显示，因而是真实存在的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2483768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2588651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4727319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835409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707162"/>
            <a:ext cx="8352928" cy="450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条形磁铁内部磁感线从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极到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磁感线是为了形象描述磁场而假想的一组有方向的闭合的曲线，实际上并不存在，所以选项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磁场是一种客观存在的物质，所以选项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磁感线上每一点切线方向表示磁场方向，磁感线的疏密表示磁场的强弱，小磁针静止时北极受力方向和北极指向均为磁场方向，所以选项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AB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915566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安培定则的理解与应用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三枚小磁针分别在通电螺线管的正上方、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管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内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和右侧，当这些小磁针静止时，小磁针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指向是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均向左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均向右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向左，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向右，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向右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向右，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向左，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向右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290" name="Picture 2" descr="\\莫成程\f\幻灯片文件复制\2015\同步\步步高\物理\步步高人教3-1（人教）\A136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059582"/>
            <a:ext cx="1719044" cy="91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380312" y="1944781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9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771550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小磁针静止时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极的指向与该点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方向相同，如果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三处磁感线的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确定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，那么三枚小磁针静止时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极的指向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也就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确定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所以，只要画出通电螺线管的磁感线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，即可知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磁针的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极在左边，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磁针的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极在右边，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磁针的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极在右边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3314" name="Picture 2" descr="\\莫成程\f\幻灯片文件复制\2015\同步\步步高\物理\步步高人教3-1（人教）\A137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372" y="978365"/>
            <a:ext cx="1883092" cy="130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43900" y="4371950"/>
            <a:ext cx="18002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51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771550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磁通量及计算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所示，半径为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的圆形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线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圈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共有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匝，其中心位置处半径为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的虚线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范围内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匀强磁场，磁场方向垂直线圈平面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强度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，则穿过线圈的磁通量为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A.π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BR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B.π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Br</a:t>
            </a:r>
            <a:r>
              <a:rPr lang="en-US" altLang="zh-CN" sz="2600" kern="100" baseline="30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	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π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BR</a:t>
            </a:r>
            <a:r>
              <a:rPr lang="en-US" altLang="zh-CN" sz="2600" kern="100" baseline="30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D.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π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Br</a:t>
            </a:r>
            <a:r>
              <a:rPr lang="en-US" altLang="zh-CN" sz="2600" kern="100" baseline="30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4338" name="Picture 2" descr="\\莫成程\f\幻灯片文件复制\2015\同步\步步高\物理\步步高人教3-1（人教）\A138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888" y="932567"/>
            <a:ext cx="1440004" cy="141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646132" y="251674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10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251520" y="3803506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磁通量与线圈匝数无关，且磁感线穿过的面积为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π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，而并非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π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项对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81032" y="2670611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849760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磁感应强度矢量的叠加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所示，两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相互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平行的长直导线分别通有方向相反的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为导线某一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横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截面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所在平面内的四点，且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与两导线共面；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点在两导线之间，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的连线与导线所在平面垂直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磁感应强度可能为零的点是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362" name="Picture 2" descr="\\莫成程\f\幻灯片文件复制\2015\同步\步步高\物理\步步高人教3-1（人教）\+83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31590"/>
            <a:ext cx="1867932" cy="93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308304" y="2151315"/>
            <a:ext cx="8391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11</a:t>
            </a:r>
            <a:endParaRPr lang="zh-CN" altLang="en-US" sz="2600" dirty="0"/>
          </a:p>
        </p:txBody>
      </p:sp>
      <p:sp>
        <p:nvSpPr>
          <p:cNvPr id="11" name="矩形 10"/>
          <p:cNvSpPr/>
          <p:nvPr/>
        </p:nvSpPr>
        <p:spPr>
          <a:xfrm>
            <a:off x="251520" y="4443958"/>
            <a:ext cx="835292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25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1491630"/>
            <a:ext cx="8352928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要使合磁感应强度为零，必有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形成的两个磁场等大反向，只有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点有可能，选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7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11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39552" y="411510"/>
            <a:ext cx="388843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一、磁感线　安培定则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39552" y="120359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1882265"/>
            <a:ext cx="8188343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在磁场中放一块玻璃板，玻璃板上均匀地撒一层细铁屑，轻敲玻璃板，铁屑就会有规则地排列起来，模拟出磁感线的形状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由实验得到条形磁铁和蹄形磁铁的磁场的磁感线是如何分布的？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1203598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\\莫成程\f\幻灯片文件复制\2015\同步\步步高\物理\步步高人教3-1（人教）\A124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44" y="2067694"/>
            <a:ext cx="1894003" cy="15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\\莫成程\f\幻灯片文件复制\2015\同步\步步高\物理\步步高人教3-1（人教）\A124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96" y="2092464"/>
            <a:ext cx="2157616" cy="155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714782"/>
            <a:ext cx="835292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磁感线：在磁场中画出的一些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的曲线，曲线上每一点的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都跟该点的磁感应强度的方向一致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磁感线的特点：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磁感线上任一点的切线方向表示该点的磁感应强度的方向，即小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磁针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受力的方向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磁铁外部的磁感线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极指向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极指向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，磁感线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填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不闭合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曲线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67652" y="798403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有方向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2904" y="141962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切线方向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0328" y="3231435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3200" y="3795886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3474" y="3811126"/>
            <a:ext cx="3706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9326" y="3811125"/>
            <a:ext cx="3706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4413478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66668" y="437594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闭合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4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/>
      <p:bldP spid="10" grpId="0"/>
      <p:bldP spid="11" grpId="0"/>
      <p:bldP spid="1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95536" y="267494"/>
            <a:ext cx="8352928" cy="481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磁感线的疏密表示磁场强弱，磁感线密集处磁场强，磁感线稀疏处磁场弱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空间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填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相交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不相交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磁感线和电场线的比较：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相同点：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都是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程度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表示场的强弱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表示场的方向；都不能相交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不同点：电场线起始于正电荷，终止于负电荷，不闭合；但磁感线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曲线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43808" y="1552391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不相交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9380" y="273100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疏密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6176" y="272338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切线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08488" y="451596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闭合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26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67544" y="923753"/>
            <a:ext cx="80270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电流周围的磁感线方向可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判断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直线电流的磁场：让右手握住导线，让伸直的拇指所指的方向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一致，弯曲的四指所指的方向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就是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这个规律也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叫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定则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5019288" y="108244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安培定则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3396" y="251498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电流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873" y="3227442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磁感线环绕的方向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33956" y="322744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右手螺旋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352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95536" y="699542"/>
            <a:ext cx="83529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特点：以导线上各点为圆心的同心圆，圆所在平面与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导线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越向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外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2050" name="Picture 2" descr="\\莫成程\f\幻灯片文件复制\2015\同步\步步高\物理\步步高人教3-1（人教）\A127X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2" y="2139702"/>
            <a:ext cx="3790318" cy="171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779912" y="395151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  <p:sp>
        <p:nvSpPr>
          <p:cNvPr id="4" name="矩形 3"/>
          <p:cNvSpPr/>
          <p:nvPr/>
        </p:nvSpPr>
        <p:spPr>
          <a:xfrm>
            <a:off x="855405" y="140438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垂直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5072" y="140438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越疏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28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1280</Words>
  <Application>Microsoft Office PowerPoint</Application>
  <PresentationFormat>全屏显示(16:9)</PresentationFormat>
  <Paragraphs>217</Paragraphs>
  <Slides>36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550</cp:revision>
  <dcterms:modified xsi:type="dcterms:W3CDTF">2015-04-29T10:27:06Z</dcterms:modified>
</cp:coreProperties>
</file>