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55" r:id="rId2"/>
    <p:sldId id="413" r:id="rId3"/>
    <p:sldId id="359" r:id="rId4"/>
    <p:sldId id="341" r:id="rId5"/>
    <p:sldId id="372" r:id="rId6"/>
    <p:sldId id="373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398" r:id="rId15"/>
    <p:sldId id="400" r:id="rId16"/>
    <p:sldId id="401" r:id="rId17"/>
    <p:sldId id="402" r:id="rId18"/>
    <p:sldId id="404" r:id="rId19"/>
    <p:sldId id="418" r:id="rId20"/>
    <p:sldId id="428" r:id="rId21"/>
    <p:sldId id="436" r:id="rId22"/>
    <p:sldId id="344" r:id="rId23"/>
    <p:sldId id="375" r:id="rId24"/>
    <p:sldId id="437" r:id="rId25"/>
    <p:sldId id="438" r:id="rId26"/>
    <p:sldId id="439" r:id="rId27"/>
    <p:sldId id="440" r:id="rId28"/>
    <p:sldId id="389" r:id="rId2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__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emf"/><Relationship Id="rId10" Type="http://schemas.openxmlformats.org/officeDocument/2006/relationships/image" Target="../media/image18.png"/><Relationship Id="rId4" Type="http://schemas.openxmlformats.org/officeDocument/2006/relationships/package" Target="../embeddings/Microsoft_Word___5.docx"/><Relationship Id="rId9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.docx"/><Relationship Id="rId13" Type="http://schemas.openxmlformats.org/officeDocument/2006/relationships/oleObject" Target="../embeddings/oleObject4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package" Target="../embeddings/Microsoft_Word___3.docx"/><Relationship Id="rId5" Type="http://schemas.openxmlformats.org/officeDocument/2006/relationships/package" Target="../embeddings/Microsoft_Word___1.docx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package" Target="../embeddings/Microsoft_Word___4.doc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第二章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3425" y="1674525"/>
            <a:ext cx="3775393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恒定电流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059582"/>
            <a:ext cx="82702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构造及原理：如图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所示，它的测砧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A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固定刻度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固定在尺架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上，可动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刻度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、旋钮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，微调旋钮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D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是与测微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螺杆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连在一起的，并通过精密螺纹套在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上，精密螺纹的螺距是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0.5 mm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，即旋钮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每转一周，测微螺杆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前进或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后退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	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mm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，可动刻度分成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等份，每一等份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mm.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338945" y="339502"/>
            <a:ext cx="453650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六、螺旋测微器</a:t>
            </a:r>
          </a:p>
        </p:txBody>
      </p:sp>
      <p:pic>
        <p:nvPicPr>
          <p:cNvPr id="3074" name="Picture 2" descr="\\莫成程\f\幻灯片文件复制\2015\同步\步步高\物理\步步高人教3-1（人教）\+5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67754"/>
            <a:ext cx="2663019" cy="11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092280" y="241786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444684" y="4155926"/>
            <a:ext cx="6014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0.5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6668" y="4152299"/>
            <a:ext cx="7681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0.01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9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8113" y="754549"/>
            <a:ext cx="8188343" cy="3617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使用方法：当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并拢时，可动刻度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的左边缘恰好跟固定刻度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刻度线重合，逆时针旋转旋钮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，将测微螺杆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旋出，把被测物体放入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之间的夹缝中，再顺时针旋转旋钮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正好接触被测物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在使用时，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快要接触被测物时，要停止使用旋钮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，改用微调旋钮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D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523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2707" y="108238"/>
            <a:ext cx="8352928" cy="3392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读数方法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＝固定刻度示数＋可动刻度示数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估读一位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)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</a:rPr>
              <a:t>×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分度值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2600" kern="100" dirty="0">
              <a:latin typeface="Times New Roman"/>
            </a:endParaRPr>
          </a:p>
          <a:p>
            <a:pPr>
              <a:lnSpc>
                <a:spcPct val="14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注意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以毫米为单位时，小数点后面要有三位有效数字，特别是最后一位估读数字为零时，不能省略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2600" kern="100" dirty="0">
              <a:latin typeface="Times New Roman"/>
            </a:endParaRPr>
          </a:p>
          <a:p>
            <a:pPr>
              <a:lnSpc>
                <a:spcPct val="14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在读数时注意半毫米刻度线是否已露出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例如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)</a:t>
            </a:r>
            <a:endParaRPr lang="zh-CN" altLang="zh-CN" sz="2600" kern="100" dirty="0">
              <a:latin typeface="Times New Roman"/>
            </a:endParaRPr>
          </a:p>
        </p:txBody>
      </p:sp>
      <p:pic>
        <p:nvPicPr>
          <p:cNvPr id="4098" name="Picture 2" descr="\\莫成程\f\幻灯片文件复制\2015\同步\步步高\物理\步步高人教3-1（人教）\C110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47814"/>
            <a:ext cx="3121516" cy="144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103221" y="462158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430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79" y="1546795"/>
            <a:ext cx="82702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甲图读数为：</a:t>
            </a:r>
            <a:r>
              <a:rPr lang="en-US" altLang="zh-CN" sz="28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mm</a:t>
            </a:r>
            <a:r>
              <a:rPr lang="zh-CN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</a:t>
            </a:r>
            <a:r>
              <a:rPr lang="en-US" altLang="zh-CN" sz="28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0.01 mm</a:t>
            </a:r>
            <a:r>
              <a:rPr lang="zh-CN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   </a:t>
            </a:r>
            <a:r>
              <a:rPr lang="en-US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mm.</a:t>
            </a:r>
            <a:endParaRPr lang="zh-CN" altLang="zh-CN" sz="11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乙图读数为：</a:t>
            </a:r>
            <a:r>
              <a:rPr lang="en-US" altLang="zh-CN" sz="2800" kern="100" dirty="0">
                <a:solidFill>
                  <a:srgbClr val="404040"/>
                </a:solidFill>
                <a:latin typeface="Times New Roman"/>
                <a:ea typeface="微软雅黑"/>
              </a:rPr>
              <a:t>13.5 mm</a:t>
            </a:r>
            <a:r>
              <a:rPr lang="zh-CN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8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</a:t>
            </a:r>
            <a:r>
              <a:rPr lang="en-US" altLang="zh-CN" sz="28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404040"/>
                </a:solidFill>
                <a:latin typeface="Times New Roman"/>
                <a:ea typeface="微软雅黑"/>
              </a:rPr>
              <a:t>0.01 mm</a:t>
            </a:r>
            <a:r>
              <a:rPr lang="zh-CN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   </a:t>
            </a:r>
            <a:r>
              <a:rPr lang="en-US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</a:t>
            </a:r>
            <a:r>
              <a:rPr lang="en-US" altLang="zh-CN" sz="2800" kern="100" dirty="0">
                <a:solidFill>
                  <a:srgbClr val="404040"/>
                </a:solidFill>
                <a:latin typeface="Times New Roman"/>
                <a:ea typeface="微软雅黑"/>
              </a:rPr>
              <a:t>mm.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1337" y="1679706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32.0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31749" y="1679706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2.320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7572" y="2320158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70C0"/>
                </a:solidFill>
                <a:latin typeface="Times New Roman"/>
                <a:ea typeface="微软雅黑"/>
              </a:rPr>
              <a:t>37.0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97012" y="2327778"/>
            <a:ext cx="1172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70C0"/>
                </a:solidFill>
                <a:latin typeface="Times New Roman"/>
                <a:ea typeface="微软雅黑"/>
              </a:rPr>
              <a:t>13.870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9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4272" y="741337"/>
            <a:ext cx="4519186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一、仪器的选择和电路的设计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153224" y="1401724"/>
            <a:ext cx="8606030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在测定金属的电阻率的实验中，可供选用的器材如下：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待测金属丝：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阻值约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，额定电流约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0.5 A)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0.6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0.2 Ω)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0.05 Ω)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电源电压为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V)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345704"/>
            <a:ext cx="684076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电源电压为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12 V)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最大阻值约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 Ω)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Courier New"/>
              </a:rPr>
              <a:t>螺旋测微器；毫米刻度尺；开关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Courier New"/>
              </a:rPr>
              <a:t>；导线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用螺旋测微器测量金属丝的直径，示数如图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所示，读数为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________mm.</a:t>
            </a:r>
            <a:endParaRPr lang="zh-CN" altLang="zh-CN" sz="260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pic>
        <p:nvPicPr>
          <p:cNvPr id="14338" name="Picture 2" descr="\\莫成程\f\幻灯片文件复制\2015\同步\步步高\物理\步步高人教3-1（人教）\C11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953" y="2412494"/>
            <a:ext cx="1674503" cy="133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452320" y="379225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243900" y="3298325"/>
            <a:ext cx="533797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螺旋测微器的读数为：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1.5 mm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27.4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0.01 mm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1.774 mm.</a:t>
            </a:r>
            <a:endParaRPr lang="zh-CN" altLang="zh-CN" sz="260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40" y="4497413"/>
            <a:ext cx="533797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1.774(1.772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1.776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均正确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699542"/>
            <a:ext cx="8352928" cy="182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若滑动变阻器采用限流式接法，为使测量尽量精确，电流表应选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，电源应选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________(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均填器材代号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，在虚线框中完成电路原理图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</p:txBody>
      </p:sp>
      <p:pic>
        <p:nvPicPr>
          <p:cNvPr id="15362" name="Picture 2" descr="\\莫成程\f\幻灯片文件复制\2015\同步\步步高\物理\步步高人教3-1（人教）\C111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51" y="2715766"/>
            <a:ext cx="3762941" cy="160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0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364" y="915566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在用伏安法测电阻的实验中，为使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测量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尽量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精确，则电流表、电压表指针需达到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半偏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以上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，又因待测金属丝的额定电流为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0.5 A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，所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以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A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，电源选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E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即可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电路原理图如图所示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6386" name="Picture 2" descr="\\莫成程\f\幻灯片文件复制\2015\同步\步步高\物理\步步高人教3-1（人教）\C11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90759"/>
            <a:ext cx="1794665" cy="136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3394433"/>
            <a:ext cx="8188343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A</a:t>
            </a:r>
            <a:r>
              <a:rPr lang="en-US" altLang="zh-CN" sz="2600" kern="100" baseline="-25000" dirty="0">
                <a:solidFill>
                  <a:srgbClr val="E36C0A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</a:rPr>
              <a:t>E</a:t>
            </a:r>
            <a:r>
              <a:rPr lang="en-US" altLang="zh-CN" sz="2600" kern="100" baseline="-25000" dirty="0">
                <a:solidFill>
                  <a:srgbClr val="E36C0A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见解析图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229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838" y="267494"/>
            <a:ext cx="4519186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二、数据处理和实物图的连线</a:t>
            </a:r>
          </a:p>
        </p:txBody>
      </p:sp>
      <p:sp>
        <p:nvSpPr>
          <p:cNvPr id="5" name="矩形 4"/>
          <p:cNvSpPr/>
          <p:nvPr/>
        </p:nvSpPr>
        <p:spPr>
          <a:xfrm>
            <a:off x="270188" y="900326"/>
            <a:ext cx="8188343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在测定金属的电阻率的实验中，金属丝长约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0.8 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，直径小于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mm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，电阻在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左右，实验步骤如下：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用毫米刻度尺测量金属丝的长度，测三次，求出平均值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，在金属丝的不同位置用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测量直径，求出平均值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668" y="3867894"/>
            <a:ext cx="7412801" cy="62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金属丝的直径用螺旋测微器测量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4448" y="280700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螺旋测微器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267494"/>
            <a:ext cx="8352928" cy="283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用伏安法测量金属丝的电阻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R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试把图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中所给的器材连接成测量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的合适的电路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图中电流表的量程为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0.6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，内阻接近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，电压表的量程为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，内阻为几千欧，电源的电动势为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，滑动变阻器的阻值为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20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，在闭合开关前，滑动变阻器的滑片应处于正确位置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Times New Roman"/>
            </a:endParaRPr>
          </a:p>
        </p:txBody>
      </p:sp>
      <p:pic>
        <p:nvPicPr>
          <p:cNvPr id="17410" name="Picture 2" descr="\\莫成程\f\幻灯片文件复制\2015\同步\步步高\物理\步步高人教3-1（人教）\C114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47814"/>
            <a:ext cx="2727940" cy="156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061693" y="4716750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434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79361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862" y="1347614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2349" y="1401521"/>
            <a:ext cx="7118523" cy="2872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进一步掌握用伏安法测电阻的电路的设计思想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掌握螺旋测微器的读数方法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掌握测定金属电阻率的实验原理、实验过程及数据处理方法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-20538"/>
            <a:ext cx="6768752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8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实验</a:t>
            </a:r>
            <a:r>
              <a:rPr lang="zh-CN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：测定金属的电阻率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75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339502"/>
            <a:ext cx="8352928" cy="182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连电路图时，由于被测金属丝的电阻值较小，因此应采用电流表外接法，并且滑动变阻器采取限流式接法，闭合开关前，滑动变阻器的滑片应处在最大阻值处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</p:txBody>
      </p:sp>
      <p:pic>
        <p:nvPicPr>
          <p:cNvPr id="18434" name="Picture 2" descr="\\莫成程\f\幻灯片文件复制\2015\同步\步步高\物理\步步高人教3-1（人教）\C11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83718"/>
            <a:ext cx="2907814" cy="167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5170" y="4042505"/>
            <a:ext cx="251863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见解析图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264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907946"/>
            <a:ext cx="8352928" cy="157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用上面测得的金属丝长度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、直径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和电阻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，可根据电阻率的表达式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，算出所测金属的电阻率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715306"/>
              </p:ext>
            </p:extLst>
          </p:nvPr>
        </p:nvGraphicFramePr>
        <p:xfrm>
          <a:off x="372676" y="2738735"/>
          <a:ext cx="67246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文档" r:id="rId4" imgW="6725398" imgH="1273726" progId="Word.Document.12">
                  <p:embed/>
                </p:oleObj>
              </mc:Choice>
              <mc:Fallback>
                <p:oleObj name="文档" r:id="rId4" imgW="6725398" imgH="1273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676" y="2738735"/>
                        <a:ext cx="672465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666033"/>
              </p:ext>
            </p:extLst>
          </p:nvPr>
        </p:nvGraphicFramePr>
        <p:xfrm>
          <a:off x="3252996" y="1628026"/>
          <a:ext cx="10128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文档" r:id="rId7" imgW="1012428" imgH="1014656" progId="Word.Document.12">
                  <p:embed/>
                </p:oleObj>
              </mc:Choice>
              <mc:Fallback>
                <p:oleObj name="文档" r:id="rId7" imgW="1012428" imgH="10146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2996" y="1628026"/>
                        <a:ext cx="1012825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0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9140" y="851178"/>
            <a:ext cx="6480720" cy="362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在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测定金属的电阻率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的实验中，用螺旋测微器测量金属丝直径时的刻度位置如图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所示，用毫米刻度尺测出金属丝的长度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，金属丝的电阻大约为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，先用伏安法测出金属丝的电阻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，然后根据电阻定律计算出该金属材料的电阻率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20482" name="Picture 2" descr="\\莫成程\f\幻灯片文件复制\2015\同步\步步高\物理\步步高人教3-1（人教）\C116A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42"/>
            <a:ext cx="1455288" cy="1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43137" y="342822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600" dirty="0"/>
          </a:p>
        </p:txBody>
      </p:sp>
      <p:sp>
        <p:nvSpPr>
          <p:cNvPr id="9" name="圆角矩形 8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131590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从图中读出金属丝的直径为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________ mm.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288" y="1851377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从螺旋测微器的固定刻度上可以看出，半毫米刻度线已经露出来，因此主尺上应读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0.5 mm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，可动刻度上接近第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18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个刻度线，可以估读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0.180 mm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，所以该金属丝直径应为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0.5 mm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0.180 mm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0.680 mm.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61265" y="1275606"/>
            <a:ext cx="9348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0.680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977" y="771550"/>
            <a:ext cx="860603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为此取来两节新的干电池、开关和若干导线及下列器材：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50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0.6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0.05 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0.01 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Ω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滑动变阻器，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Ω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9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699542"/>
            <a:ext cx="85689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要求较准确地测出其阻值，电压表应选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，电流表应选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，滑动变阻器应选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填序号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实验中某同学的实物接线如图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8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所示，请指出该同学实物接线中的两处明显错误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21506" name="Picture 2" descr="\\莫成程\f\幻灯片文件复制\2015\同步\步步高\物理\步步高人教3-1（人教）\C116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75806"/>
            <a:ext cx="2575540" cy="141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103221" y="4456008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8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7433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771550"/>
            <a:ext cx="835292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_________________________________________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442" y="1870359"/>
            <a:ext cx="8606030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由电路图知电源是两节干电池，电动势是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量程的电压表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；因为电阻丝的电阻大约为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，如果把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的电动势全加在电阻丝上，电流才是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0.6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，因此用量程是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0.6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的电流表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；此题中金属丝的电阻大约为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，为了减小实验误差，应选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10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的滑动变阻器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E.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32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432" y="1707654"/>
            <a:ext cx="8027000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E</a:t>
            </a:r>
            <a:endParaRPr lang="en-US" altLang="zh-CN" sz="2600" kern="100" dirty="0" smtClean="0">
              <a:solidFill>
                <a:srgbClr val="E36C0A"/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 smtClean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导线连接在滑动变阻器的滑片上　采用了电流表内接法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5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2483768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2588651" y="2638765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4727319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835409" y="2638765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24312" y="411510"/>
            <a:ext cx="453650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一、实验原理</a:t>
            </a:r>
          </a:p>
        </p:txBody>
      </p:sp>
      <p:pic>
        <p:nvPicPr>
          <p:cNvPr id="1026" name="Picture 2" descr="\\莫成程\f\幻灯片文件复制\2015\同步\步步高\物理\步步高人教3-1（人教）\C107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35646"/>
            <a:ext cx="1667396" cy="177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573950" y="350785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  <p:sp>
        <p:nvSpPr>
          <p:cNvPr id="12" name="矩形 11"/>
          <p:cNvSpPr/>
          <p:nvPr/>
        </p:nvSpPr>
        <p:spPr>
          <a:xfrm>
            <a:off x="459924" y="1025496"/>
            <a:ext cx="657848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把金属丝接入电路中，用伏安法测金属丝的电阻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R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R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).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电路原理图如图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测出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金属丝的长度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			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测出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金属丝的直径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，算出横截面积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S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S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).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03088"/>
              </p:ext>
            </p:extLst>
          </p:nvPr>
        </p:nvGraphicFramePr>
        <p:xfrm>
          <a:off x="2348039" y="1587823"/>
          <a:ext cx="4556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文档" r:id="rId5" imgW="456366" imgH="947589" progId="Word.Document.12">
                  <p:embed/>
                </p:oleObj>
              </mc:Choice>
              <mc:Fallback>
                <p:oleObj name="文档" r:id="rId5" imgW="456366" imgH="9475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8039" y="1587823"/>
                        <a:ext cx="455613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75236"/>
              </p:ext>
            </p:extLst>
          </p:nvPr>
        </p:nvGraphicFramePr>
        <p:xfrm>
          <a:off x="1602011" y="3406904"/>
          <a:ext cx="5937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文档" r:id="rId8" imgW="593492" imgH="801196" progId="Word.Document.12">
                  <p:embed/>
                </p:oleObj>
              </mc:Choice>
              <mc:Fallback>
                <p:oleObj name="文档" r:id="rId8" imgW="593492" imgH="801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2011" y="3406904"/>
                        <a:ext cx="593725" cy="80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707568"/>
              </p:ext>
            </p:extLst>
          </p:nvPr>
        </p:nvGraphicFramePr>
        <p:xfrm>
          <a:off x="465138" y="4152900"/>
          <a:ext cx="832802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文档" r:id="rId11" imgW="8327215" imgH="1288863" progId="Word.Document.12">
                  <p:embed/>
                </p:oleObj>
              </mc:Choice>
              <mc:Fallback>
                <p:oleObj name="文档" r:id="rId11" imgW="8327215" imgH="1288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138" y="4152900"/>
                        <a:ext cx="8328025" cy="128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066468" y="232552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毫米刻度尺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76595" y="232585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smtClean="0">
                <a:solidFill>
                  <a:srgbClr val="0070C0"/>
                </a:solidFill>
                <a:latin typeface="Times New Roman"/>
                <a:ea typeface="微软雅黑"/>
              </a:rPr>
              <a:t>螺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7544" y="2908930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</a:rPr>
              <a:t>旋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测微器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49600"/>
              </p:ext>
            </p:extLst>
          </p:nvPr>
        </p:nvGraphicFramePr>
        <p:xfrm>
          <a:off x="2842992" y="3996507"/>
          <a:ext cx="73818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文档" r:id="rId14" imgW="738176" imgH="938575" progId="Word.Document.12">
                  <p:embed/>
                </p:oleObj>
              </mc:Choice>
              <mc:Fallback>
                <p:oleObj name="文档" r:id="rId14" imgW="738176" imgH="9385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42992" y="3996507"/>
                        <a:ext cx="738188" cy="93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2267744" y="2325529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24312" y="1638101"/>
            <a:ext cx="8027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螺旋测微器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电压表、电流表、定值电阻、开关及导线、被测金属导线、电池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24312" y="843558"/>
            <a:ext cx="453650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二、实验器材</a:t>
            </a:r>
          </a:p>
        </p:txBody>
      </p:sp>
      <p:sp>
        <p:nvSpPr>
          <p:cNvPr id="5" name="矩形 4"/>
          <p:cNvSpPr/>
          <p:nvPr/>
        </p:nvSpPr>
        <p:spPr>
          <a:xfrm>
            <a:off x="2648203" y="1707654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毫米刻度尺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07859" y="230295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滑动变阻器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990029"/>
            <a:ext cx="8352928" cy="122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测直径：用螺旋测微器在被测金属导线上三个不同位置各测一次直径，并记录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323528" y="325020"/>
            <a:ext cx="453650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三、实验步骤</a:t>
            </a:r>
          </a:p>
        </p:txBody>
      </p:sp>
      <p:pic>
        <p:nvPicPr>
          <p:cNvPr id="2050" name="Picture 2" descr="\\莫成程\f\幻灯片文件复制\2015\同步\步步高\物理\步步高人教3-1（人教）\C109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340991"/>
            <a:ext cx="1910342" cy="145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561033" y="380749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251520" y="2238265"/>
            <a:ext cx="6914053" cy="62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连电路：按如图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所示的电路图连接实验电路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148" y="2867402"/>
            <a:ext cx="638501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量长度：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 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测量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接入电路中的被测金属导线的有效长度，反复测量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次，并记录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760" y="2931790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</a:rPr>
              <a:t>毫米刻度尺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2907" y="555526"/>
            <a:ext cx="7947525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求电阻：把滑动变阻器的滑动触头调节到使接入电路中的电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阻值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位置，电路经检查确认无误后，闭合开关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改变滑动变阻器滑动触头的位置，读出几组相应的电流表、电压表的示数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的值，记入表格内，断开开关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拆除实验电路，整理好实验器材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3396" y="131007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最大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1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5542" y="1099376"/>
            <a:ext cx="8107270" cy="320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的数值可用以下两种方法确定：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6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计算法：利用每次测量的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值分别计算出电阻，再求出电阻的平均值作为测量结果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latin typeface="Times New Roman"/>
            </a:endParaRPr>
          </a:p>
          <a:p>
            <a:pPr>
              <a:lnSpc>
                <a:spcPct val="16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图象法：可建立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坐标系，将测量的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值描点作出图象，利用图象的斜率来求出电阻值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R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380296" y="443684"/>
            <a:ext cx="453650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四、数据处理</a:t>
            </a:r>
          </a:p>
        </p:txBody>
      </p:sp>
    </p:spTree>
    <p:extLst>
      <p:ext uri="{BB962C8B-B14F-4D97-AF65-F5344CB8AC3E}">
        <p14:creationId xmlns:p14="http://schemas.microsoft.com/office/powerpoint/2010/main" val="96427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4684" y="835938"/>
            <a:ext cx="8352928" cy="431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1.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因一般金属丝电阻较小，为了减少实验的系统误差，必须选择电流表外接法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2400" kern="100" dirty="0">
              <a:latin typeface="Times New Roman"/>
            </a:endParaRPr>
          </a:p>
          <a:p>
            <a:pPr>
              <a:lnSpc>
                <a:spcPct val="145000"/>
              </a:lnSpc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2.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本实验若用限流式接法，在接通电源之前应将滑动变阻器调到阻值最大状态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2400" kern="100" dirty="0">
              <a:latin typeface="Times New Roman"/>
            </a:endParaRPr>
          </a:p>
          <a:p>
            <a:pPr>
              <a:lnSpc>
                <a:spcPct val="145000"/>
              </a:lnSpc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测量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时应测接入电路的电阻丝的有效长度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即两接线柱之间的长度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；在金属丝的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个不同位置上用螺旋测微器测量直径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ct val="145000"/>
              </a:lnSpc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4.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电流不宜过大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电流表用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0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～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0.6 A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量程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，通电时间不宜太长，以免电阻率因温度升高而变化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2400" kern="100" dirty="0">
              <a:latin typeface="Times New Roman"/>
            </a:endParaRPr>
          </a:p>
        </p:txBody>
      </p:sp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444684" y="195486"/>
            <a:ext cx="4536504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五、实验注意事项</a:t>
            </a:r>
          </a:p>
        </p:txBody>
      </p:sp>
    </p:spTree>
    <p:extLst>
      <p:ext uri="{BB962C8B-B14F-4D97-AF65-F5344CB8AC3E}">
        <p14:creationId xmlns:p14="http://schemas.microsoft.com/office/powerpoint/2010/main" val="13689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1228</Words>
  <Application>Microsoft Office PowerPoint</Application>
  <PresentationFormat>全屏显示(16:9)</PresentationFormat>
  <Paragraphs>123</Paragraphs>
  <Slides>28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560</cp:revision>
  <dcterms:modified xsi:type="dcterms:W3CDTF">2015-04-29T10:21:12Z</dcterms:modified>
</cp:coreProperties>
</file>