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文言虚词“何”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6480720"/>
          </a:xfrm>
        </p:spPr>
        <p:txBody>
          <a:bodyPr>
            <a:normAutofit fontScale="85000" lnSpcReduction="20000"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一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、用作疑问代词。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、单独作谓语，问原因，后面常有语气词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哉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也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，可译为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为什么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什么原因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何者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？严大国之威以修敬也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。</a:t>
            </a:r>
            <a:endParaRPr lang="en-US" altLang="zh-CN" b="1" kern="100" dirty="0" smtClean="0">
              <a:solidFill>
                <a:srgbClr val="000000"/>
              </a:solidFill>
              <a:latin typeface="ˎ̥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予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尝求古仁人之心，或异二者之为，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何哉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？</a:t>
            </a:r>
            <a:endParaRPr lang="en-US" altLang="zh-CN" b="1" kern="100" dirty="0" smtClean="0">
              <a:solidFill>
                <a:srgbClr val="000000"/>
              </a:solidFill>
              <a:latin typeface="ˎ̥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2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、作宾语，主要代处所和事物，可译为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哪里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什么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。译时，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何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要后置。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豫州今欲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何至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？（《赤壁之战》）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大王来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何操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？（《鸿门宴》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）</a:t>
            </a:r>
            <a:endParaRPr lang="en-US" altLang="zh-CN" b="1" kern="100" dirty="0" smtClean="0">
              <a:solidFill>
                <a:srgbClr val="000000"/>
              </a:solidFill>
              <a:latin typeface="ˎ̥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3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、作定语，可译为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什么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哪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 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然则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何时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而乐耶？（《岳阳楼记》）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其间旦暮闻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何物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，杜鹃啼血猿哀鸣。（《琵琶行》）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 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29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5865515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二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、用作疑问副词。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、用在句首或动词前，常表反问，译为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为什么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/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怎么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何不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按兵束甲，北面而事之？（《赤壁之战》）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徐公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何能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及君也？（《邹忌讽齐王纳谏》</a:t>
            </a:r>
            <a:r>
              <a:rPr lang="zh-CN" altLang="zh-CN" b="1" kern="100" dirty="0" smtClean="0">
                <a:solidFill>
                  <a:srgbClr val="000000"/>
                </a:solidFill>
                <a:latin typeface="ˎ̥"/>
              </a:rPr>
              <a:t>）</a:t>
            </a:r>
            <a:endParaRPr lang="en-US" altLang="zh-CN" b="1" kern="100" dirty="0" smtClean="0">
              <a:solidFill>
                <a:srgbClr val="000000"/>
              </a:solidFill>
              <a:latin typeface="ˎ̥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2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、用在形容词前，表示程度深，可译为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怎么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/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多么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/ 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蚕丛及鱼凫，开国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茫然！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吾幸而得汝，又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不幸而生今日之中国！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至于誓天断发，泣下沾襟，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</a:t>
            </a:r>
            <a:r>
              <a:rPr lang="zh-CN" altLang="zh-CN" b="1" kern="100" dirty="0">
                <a:latin typeface="ˎ̥"/>
              </a:rPr>
              <a:t>其衰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也！（《伶官传序》）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93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5865515"/>
          </a:xfrm>
        </p:spPr>
        <p:txBody>
          <a:bodyPr>
            <a:normAutofit fontScale="92500" lnSpcReduction="20000"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800000"/>
                </a:solidFill>
                <a:latin typeface="Times New Roman"/>
                <a:ea typeface="ˎ̥"/>
              </a:rPr>
              <a:t> </a:t>
            </a:r>
            <a:r>
              <a:rPr lang="en-US" altLang="zh-CN" b="1" kern="100" dirty="0">
                <a:solidFill>
                  <a:srgbClr val="800000"/>
                </a:solidFill>
                <a:latin typeface="Times New Roman"/>
                <a:ea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三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、复音</a:t>
            </a:r>
            <a:r>
              <a:rPr lang="zh-CN" altLang="zh-CN" b="1" kern="100" dirty="0" smtClean="0">
                <a:solidFill>
                  <a:srgbClr val="800000"/>
                </a:solidFill>
                <a:latin typeface="ˎ̥"/>
              </a:rPr>
              <a:t>虚词</a:t>
            </a:r>
            <a:endParaRPr lang="en-US" altLang="zh-CN" b="1" kern="100" dirty="0" smtClean="0">
              <a:solidFill>
                <a:srgbClr val="800000"/>
              </a:solidFill>
              <a:latin typeface="ˎ̥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FF0000"/>
                </a:solidFill>
                <a:latin typeface="ˎ̥"/>
              </a:rPr>
              <a:t>1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何如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——怎么样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2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何以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——凭什么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/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拿什么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3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 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“奈何”——怎么办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4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、何乃——怎能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   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如：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樊哙曰：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今日之事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何如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？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（《鸿门宴》）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  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今单车来代之，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何如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哉？（《信陵君窃符救赵》）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何以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战？（《曹刿论战》）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 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何以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伐为？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且为之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奈何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？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 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58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271</Words>
  <Application>Microsoft Office PowerPoint</Application>
  <PresentationFormat>全屏显示(4:3)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文言虚词“何”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文言虚词“何”</dc:title>
  <dc:creator>user</dc:creator>
  <cp:lastModifiedBy>user</cp:lastModifiedBy>
  <cp:revision>5</cp:revision>
  <dcterms:created xsi:type="dcterms:W3CDTF">2016-09-12T07:10:30Z</dcterms:created>
  <dcterms:modified xsi:type="dcterms:W3CDTF">2016-09-12T07:38:55Z</dcterms:modified>
</cp:coreProperties>
</file>