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文言虚词“与”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5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666936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（一）、用作动词。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、结交、交好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失其所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，不知。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嬴而不助五国。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、给，献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斗卮酒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玉斗一双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欲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亚父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有张氏藏书甚富。往借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（二）、用作介词。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引进动作行为涉及的对象，相当于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跟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和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秦伯说，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郑人盟。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       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竖子不足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谋！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微斯人，吾谁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归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0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5937523"/>
          </a:xfrm>
        </p:spPr>
        <p:txBody>
          <a:bodyPr/>
          <a:lstStyle/>
          <a:p>
            <a:pPr lvl="0" algn="just"/>
            <a:r>
              <a:rPr lang="zh-CN" altLang="zh-CN" sz="2800" b="1" kern="100" dirty="0">
                <a:solidFill>
                  <a:srgbClr val="800000"/>
                </a:solidFill>
                <a:latin typeface="ˎ̥"/>
              </a:rPr>
              <a:t>（三）、用作连词。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表并列，相当于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和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彼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彼年相若也，道相似也。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三十功名尘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土，八千里路云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月。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夫六国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秦皆诸侯。</a:t>
            </a:r>
            <a:r>
              <a:rPr lang="en-US" altLang="zh-CN" sz="2800" b="1" kern="100" dirty="0">
                <a:solidFill>
                  <a:srgbClr val="000000"/>
                </a:solidFill>
                <a:latin typeface="ˎ̥"/>
              </a:rPr>
              <a:t>          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备他盗之出入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非常也。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en-US" altLang="zh-CN" sz="2800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800000"/>
                </a:solidFill>
                <a:latin typeface="ˎ̥"/>
              </a:rPr>
              <a:t>（四）、用作句末语气词，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通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欤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。</a:t>
            </a:r>
            <a:r>
              <a:rPr lang="zh-CN" altLang="zh-CN" sz="2800" b="1" kern="100" dirty="0">
                <a:solidFill>
                  <a:prstClr val="black"/>
                </a:solidFill>
                <a:latin typeface="ˎ̥"/>
              </a:rPr>
              <a:t>例如：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无乃尔是过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en-US" altLang="zh-CN" sz="2800" b="1" kern="100" dirty="0">
                <a:solidFill>
                  <a:srgbClr val="000000"/>
                </a:solidFill>
                <a:latin typeface="ˎ̥"/>
              </a:rPr>
              <a:t>?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pPr lvl="0" algn="just"/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岂非士之愿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与</a:t>
            </a:r>
            <a:r>
              <a:rPr lang="en-US" altLang="zh-CN" sz="2800" b="1" kern="100" dirty="0">
                <a:solidFill>
                  <a:srgbClr val="000000"/>
                </a:solidFill>
                <a:latin typeface="ˎ̥"/>
              </a:rPr>
              <a:t>?</a:t>
            </a:r>
            <a:endParaRPr lang="zh-CN" altLang="zh-CN" sz="2800" kern="100" dirty="0">
              <a:solidFill>
                <a:prstClr val="black"/>
              </a:solidFill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6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文言虚词“与”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文言虚词“与”</dc:title>
  <dc:creator>user</dc:creator>
  <cp:lastModifiedBy>user</cp:lastModifiedBy>
  <cp:revision>2</cp:revision>
  <dcterms:created xsi:type="dcterms:W3CDTF">2016-09-18T02:48:38Z</dcterms:created>
  <dcterms:modified xsi:type="dcterms:W3CDTF">2016-09-18T02:57:11Z</dcterms:modified>
</cp:coreProperties>
</file>