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文言虚词“则”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4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80720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（一）、用作连词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表示承接关系。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可译为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就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，或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原来是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/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已经是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项王曰：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壮士！赐之卮酒。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与斗卮酒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木受绳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直，金就砺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利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学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而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不思则罔，思而不学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殆。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徐而察之，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山下皆石穴罅。（《石钟山记》）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、表示假设关系。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有的用在前一分句，相当于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如果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；有的用于后面的分句，相当于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那么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入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无法家拂士，出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无敌国外患者，国恒亡。（《生于忧患，死于安乐》）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向吾不为斯役，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久已病矣。（《捕蛇者说》）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为之，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难者亦易矣。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06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6480720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、表示并列关系。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这种用法都是两个或两个以上的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则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连用，可译为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就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，或不译。例如：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位卑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足羞，官盛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近谀。（《师说》）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入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孝，出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弟。（《论语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·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学而》）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zh-CN" altLang="zh-CN" b="1" u="sng" kern="100" dirty="0">
                <a:solidFill>
                  <a:srgbClr val="FF0000"/>
                </a:solidFill>
                <a:latin typeface="ˎ̥"/>
              </a:rPr>
              <a:t>表示转折。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可译为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却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于其身也，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耻师焉，惑矣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欲速</a:t>
            </a:r>
            <a:r>
              <a:rPr lang="zh-CN" altLang="zh-CN" b="1" kern="100" dirty="0" smtClean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不达</a:t>
            </a:r>
            <a:r>
              <a:rPr lang="zh-CN" altLang="en-US" b="1" kern="100" dirty="0">
                <a:solidFill>
                  <a:srgbClr val="000000"/>
                </a:solidFill>
                <a:latin typeface="ˎ̥"/>
              </a:rPr>
              <a:t>（</a:t>
            </a:r>
            <a:r>
              <a:rPr lang="zh-CN" altLang="en-US" dirty="0" smtClean="0"/>
              <a:t>性急</a:t>
            </a:r>
            <a:r>
              <a:rPr lang="zh-CN" altLang="en-US" dirty="0"/>
              <a:t>求快反而不能达到</a:t>
            </a:r>
            <a:r>
              <a:rPr lang="zh-CN" altLang="en-US" dirty="0" smtClean="0"/>
              <a:t>目的）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见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小利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latin typeface="ˎ̥"/>
              </a:rPr>
              <a:t>大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事不成。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（二）、用作副词。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用在判断句中，起强调和确认作用，可译作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是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就是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。（</a:t>
            </a:r>
            <a:r>
              <a:rPr lang="zh-CN" altLang="zh-CN" b="1" i="1" kern="100" dirty="0">
                <a:solidFill>
                  <a:srgbClr val="993366"/>
                </a:solidFill>
                <a:latin typeface="ˎ̥"/>
              </a:rPr>
              <a:t>与“乃”表判断相似）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此则岳阳楼之大观也。（《岳阳楼记》）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非死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则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徙尔。（《捕蛇者说》）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4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324</Words>
  <Application>Microsoft Office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文言虚词“则”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文言虚词“者”</dc:title>
  <dc:creator>user</dc:creator>
  <cp:lastModifiedBy>user</cp:lastModifiedBy>
  <cp:revision>3</cp:revision>
  <dcterms:created xsi:type="dcterms:W3CDTF">2016-09-18T02:28:12Z</dcterms:created>
  <dcterms:modified xsi:type="dcterms:W3CDTF">2016-09-18T02:39:30Z</dcterms:modified>
</cp:coreProperties>
</file>