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古今异义词课堂检测一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请找出句子中的古今异义词并解释古义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释之（人名）既朝毕，因前言便宜事。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李牧以便宜置吏，市租皆输入莫府。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/>
              <a:t>秦氏有好</a:t>
            </a:r>
            <a:r>
              <a:rPr lang="zh-CN" altLang="en-US" b="1" dirty="0" smtClean="0"/>
              <a:t>女，自</a:t>
            </a:r>
            <a:r>
              <a:rPr lang="zh-CN" altLang="en-US" b="1" dirty="0"/>
              <a:t>名为罗</a:t>
            </a:r>
            <a:r>
              <a:rPr lang="zh-CN" altLang="en-US" b="1" dirty="0" smtClean="0"/>
              <a:t>敷。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穷饿无聊，追购又急。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阮籍猖狂，岂效穷途之哭？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秦王竟酒，终不能加胜于赵。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/>
              <a:t>里</a:t>
            </a:r>
            <a:r>
              <a:rPr lang="zh-CN" altLang="en-US" b="1" dirty="0" smtClean="0"/>
              <a:t>胥猾黠，假此科敛丁口。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8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552728"/>
          </a:xfrm>
        </p:spPr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劝学</a:t>
            </a:r>
            <a:endParaRPr lang="en-US" altLang="zh-CN" b="1" dirty="0" smtClean="0"/>
          </a:p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小大之狱，虽不能察，必以情。</a:t>
            </a:r>
            <a:endParaRPr lang="en-US" altLang="zh-CN" b="1" dirty="0" smtClean="0"/>
          </a:p>
          <a:p>
            <a:r>
              <a:rPr lang="en-US" altLang="zh-CN" b="1" dirty="0" smtClean="0"/>
              <a:t>10.</a:t>
            </a:r>
            <a:r>
              <a:rPr lang="zh-CN" altLang="en-US" b="1" dirty="0" smtClean="0"/>
              <a:t>皆我东南赤子膏血也。</a:t>
            </a:r>
            <a:endParaRPr lang="en-US" altLang="zh-CN" b="1" dirty="0" smtClean="0"/>
          </a:p>
          <a:p>
            <a:r>
              <a:rPr lang="en-US" altLang="zh-CN" b="1" dirty="0" smtClean="0"/>
              <a:t>11</a:t>
            </a:r>
            <a:r>
              <a:rPr lang="zh-CN" altLang="en-US" b="1" dirty="0" smtClean="0"/>
              <a:t>亦雁荡具体而微者。</a:t>
            </a:r>
            <a:endParaRPr lang="en-US" altLang="zh-CN" b="1" dirty="0" smtClean="0"/>
          </a:p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我乃行之，反而求之。</a:t>
            </a:r>
            <a:endParaRPr lang="en-US" altLang="zh-CN" b="1" dirty="0" smtClean="0"/>
          </a:p>
          <a:p>
            <a:r>
              <a:rPr lang="en-US" altLang="zh-CN" b="1" dirty="0" smtClean="0"/>
              <a:t>13</a:t>
            </a:r>
            <a:r>
              <a:rPr lang="zh-CN" altLang="en-US" b="1" dirty="0" smtClean="0"/>
              <a:t>下而从六国破亡之故事</a:t>
            </a:r>
            <a:endParaRPr lang="en-US" altLang="zh-CN" b="1" dirty="0" smtClean="0"/>
          </a:p>
          <a:p>
            <a:r>
              <a:rPr lang="en-US" altLang="zh-CN" b="1" dirty="0" smtClean="0"/>
              <a:t>14</a:t>
            </a:r>
            <a:r>
              <a:rPr lang="zh-CN" altLang="en-US" b="1" dirty="0" smtClean="0"/>
              <a:t>樊将军以穷困来归丹。</a:t>
            </a:r>
            <a:endParaRPr lang="en-US" altLang="zh-CN" b="1" dirty="0" smtClean="0"/>
          </a:p>
          <a:p>
            <a:r>
              <a:rPr lang="en-US" altLang="zh-CN" b="1" dirty="0" smtClean="0"/>
              <a:t>15</a:t>
            </a:r>
            <a:r>
              <a:rPr lang="zh-CN" altLang="en-US" b="1" dirty="0" smtClean="0"/>
              <a:t>叶徒相似，其实味不同。</a:t>
            </a:r>
            <a:endParaRPr lang="en-US" altLang="zh-CN" b="1" dirty="0" smtClean="0"/>
          </a:p>
          <a:p>
            <a:r>
              <a:rPr lang="en-US" altLang="zh-CN" b="1" dirty="0" smtClean="0"/>
              <a:t>16</a:t>
            </a:r>
            <a:r>
              <a:rPr lang="zh-CN" altLang="en-US" b="1" dirty="0" smtClean="0"/>
              <a:t>婉贞于是率诸少年结束而出。</a:t>
            </a:r>
            <a:endParaRPr lang="en-US" altLang="zh-CN" b="1" dirty="0" smtClean="0"/>
          </a:p>
          <a:p>
            <a:r>
              <a:rPr lang="en-US" altLang="zh-CN" b="1" dirty="0" smtClean="0"/>
              <a:t>17</a:t>
            </a:r>
            <a:r>
              <a:rPr lang="zh-CN" altLang="en-US" b="1" dirty="0" smtClean="0"/>
              <a:t>则遣从事以一少牢告庙。</a:t>
            </a:r>
            <a:endParaRPr lang="en-US" altLang="zh-CN" b="1" dirty="0" smtClean="0"/>
          </a:p>
          <a:p>
            <a:r>
              <a:rPr lang="en-US" altLang="zh-CN" b="1" dirty="0" smtClean="0"/>
              <a:t>18</a:t>
            </a:r>
            <a:r>
              <a:rPr lang="zh-CN" altLang="en-US" b="1" dirty="0" smtClean="0"/>
              <a:t>因其富厚，交通王侯。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9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请找出句子中的古今异义词并解释古义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释之（人名）既朝毕，因前言</a:t>
            </a:r>
            <a:r>
              <a:rPr lang="zh-CN" altLang="en-US" b="1" dirty="0" smtClean="0">
                <a:solidFill>
                  <a:srgbClr val="FF0000"/>
                </a:solidFill>
              </a:rPr>
              <a:t>便宜</a:t>
            </a:r>
            <a:r>
              <a:rPr lang="zh-CN" altLang="en-US" b="1" dirty="0" smtClean="0"/>
              <a:t>事。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利于治国、合乎时宜的办法或建议。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李牧以</a:t>
            </a:r>
            <a:r>
              <a:rPr lang="zh-CN" altLang="en-US" b="1" dirty="0" smtClean="0">
                <a:solidFill>
                  <a:srgbClr val="FF0000"/>
                </a:solidFill>
              </a:rPr>
              <a:t>便宜</a:t>
            </a:r>
            <a:r>
              <a:rPr lang="zh-CN" altLang="en-US" b="1" dirty="0" smtClean="0"/>
              <a:t>置吏，市租皆输入莫府。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见机行事，因利乘便。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3</a:t>
            </a:r>
            <a:r>
              <a:rPr lang="zh-CN" altLang="en-US" b="1" dirty="0"/>
              <a:t>秦氏有</a:t>
            </a:r>
            <a:r>
              <a:rPr lang="zh-CN" altLang="en-US" b="1" dirty="0">
                <a:solidFill>
                  <a:srgbClr val="FF0000"/>
                </a:solidFill>
              </a:rPr>
              <a:t>好</a:t>
            </a:r>
            <a:r>
              <a:rPr lang="zh-CN" altLang="en-US" b="1" dirty="0" smtClean="0"/>
              <a:t>女，自</a:t>
            </a:r>
            <a:r>
              <a:rPr lang="zh-CN" altLang="en-US" b="1" dirty="0"/>
              <a:t>名为罗</a:t>
            </a:r>
            <a:r>
              <a:rPr lang="zh-CN" altLang="en-US" b="1" dirty="0" smtClean="0"/>
              <a:t>敷。</a:t>
            </a:r>
            <a:r>
              <a:rPr lang="zh-CN" altLang="en-US" b="1" dirty="0" smtClean="0">
                <a:solidFill>
                  <a:srgbClr val="FF0000"/>
                </a:solidFill>
              </a:rPr>
              <a:t>（漂亮、美丽）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穷饿无聊，追</a:t>
            </a:r>
            <a:r>
              <a:rPr lang="zh-CN" altLang="en-US" b="1" dirty="0">
                <a:solidFill>
                  <a:srgbClr val="FF0000"/>
                </a:solidFill>
              </a:rPr>
              <a:t>购</a:t>
            </a:r>
            <a:r>
              <a:rPr lang="zh-CN" altLang="en-US" b="1" dirty="0" smtClean="0"/>
              <a:t>又急。</a:t>
            </a:r>
            <a:r>
              <a:rPr lang="zh-CN" altLang="en-US" b="1" dirty="0">
                <a:solidFill>
                  <a:srgbClr val="FF0000"/>
                </a:solidFill>
              </a:rPr>
              <a:t>（悬赏）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阮籍</a:t>
            </a:r>
            <a:r>
              <a:rPr lang="zh-CN" altLang="en-US" b="1" dirty="0">
                <a:solidFill>
                  <a:srgbClr val="FF0000"/>
                </a:solidFill>
              </a:rPr>
              <a:t>猖狂</a:t>
            </a:r>
            <a:r>
              <a:rPr lang="zh-CN" altLang="en-US" b="1" dirty="0" smtClean="0"/>
              <a:t>，岂效穷途之哭？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狂放</a:t>
            </a:r>
            <a:r>
              <a:rPr lang="zh-CN" altLang="en-US" b="1" dirty="0">
                <a:solidFill>
                  <a:srgbClr val="FF0000"/>
                </a:solidFill>
              </a:rPr>
              <a:t>，不拘礼法）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秦王</a:t>
            </a:r>
            <a:r>
              <a:rPr lang="zh-CN" altLang="en-US" b="1" dirty="0">
                <a:solidFill>
                  <a:srgbClr val="FF0000"/>
                </a:solidFill>
              </a:rPr>
              <a:t>竟</a:t>
            </a:r>
            <a:r>
              <a:rPr lang="zh-CN" altLang="en-US" b="1" dirty="0" smtClean="0"/>
              <a:t>酒，终不能加胜于赵。</a:t>
            </a:r>
            <a:r>
              <a:rPr lang="zh-CN" altLang="en-US" b="1" dirty="0">
                <a:solidFill>
                  <a:srgbClr val="FF0000"/>
                </a:solidFill>
              </a:rPr>
              <a:t>（完毕，结束）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7</a:t>
            </a:r>
            <a:r>
              <a:rPr lang="zh-CN" altLang="en-US" b="1" dirty="0"/>
              <a:t>里</a:t>
            </a:r>
            <a:r>
              <a:rPr lang="zh-CN" altLang="en-US" b="1" dirty="0" smtClean="0"/>
              <a:t>胥猾黠，假此</a:t>
            </a:r>
            <a:r>
              <a:rPr lang="zh-CN" altLang="en-US" b="1" dirty="0">
                <a:solidFill>
                  <a:srgbClr val="FF0000"/>
                </a:solidFill>
              </a:rPr>
              <a:t>科</a:t>
            </a:r>
            <a:r>
              <a:rPr lang="zh-CN" altLang="en-US" b="1" dirty="0" smtClean="0"/>
              <a:t>敛丁口。</a:t>
            </a:r>
            <a:r>
              <a:rPr lang="zh-CN" altLang="en-US" b="1" dirty="0">
                <a:solidFill>
                  <a:srgbClr val="FF0000"/>
                </a:solidFill>
              </a:rPr>
              <a:t>（征税，判刑，摊派）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28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5527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 smtClean="0"/>
              <a:t>8</a:t>
            </a:r>
            <a:r>
              <a:rPr lang="zh-CN" altLang="en-US" sz="3000" b="1" dirty="0">
                <a:solidFill>
                  <a:srgbClr val="FF0000"/>
                </a:solidFill>
              </a:rPr>
              <a:t>劝</a:t>
            </a:r>
            <a:r>
              <a:rPr lang="zh-CN" altLang="en-US" b="1" dirty="0" smtClean="0"/>
              <a:t>学</a:t>
            </a:r>
            <a:r>
              <a:rPr lang="zh-CN" altLang="en-US" sz="3000" b="1" dirty="0">
                <a:solidFill>
                  <a:srgbClr val="FF0000"/>
                </a:solidFill>
              </a:rPr>
              <a:t>（鼓励，劝勉）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小大之</a:t>
            </a:r>
            <a:r>
              <a:rPr lang="zh-CN" altLang="en-US" sz="3000" b="1" dirty="0">
                <a:solidFill>
                  <a:srgbClr val="FF0000"/>
                </a:solidFill>
              </a:rPr>
              <a:t>狱</a:t>
            </a:r>
            <a:r>
              <a:rPr lang="zh-CN" altLang="en-US" b="1" dirty="0" smtClean="0"/>
              <a:t>，虽不能察，必以情。</a:t>
            </a:r>
            <a:r>
              <a:rPr lang="zh-CN" altLang="en-US" sz="3000" b="1" dirty="0">
                <a:solidFill>
                  <a:srgbClr val="FF0000"/>
                </a:solidFill>
              </a:rPr>
              <a:t>（官司，诉讼案件）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10.</a:t>
            </a:r>
            <a:r>
              <a:rPr lang="zh-CN" altLang="en-US" b="1" dirty="0" smtClean="0"/>
              <a:t>皆我东南</a:t>
            </a:r>
            <a:r>
              <a:rPr lang="zh-CN" altLang="en-US" sz="3000" b="1" dirty="0">
                <a:solidFill>
                  <a:srgbClr val="FF0000"/>
                </a:solidFill>
              </a:rPr>
              <a:t>赤子</a:t>
            </a:r>
            <a:r>
              <a:rPr lang="zh-CN" altLang="en-US" b="1" dirty="0" smtClean="0"/>
              <a:t>膏血也。</a:t>
            </a:r>
            <a:r>
              <a:rPr lang="zh-CN" altLang="en-US" sz="3000" b="1" dirty="0">
                <a:solidFill>
                  <a:srgbClr val="FF0000"/>
                </a:solidFill>
              </a:rPr>
              <a:t>（百姓）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11</a:t>
            </a:r>
            <a:r>
              <a:rPr lang="zh-CN" altLang="en-US" b="1" dirty="0" smtClean="0"/>
              <a:t>亦雁荡</a:t>
            </a:r>
            <a:r>
              <a:rPr lang="zh-CN" altLang="en-US" sz="3000" b="1" dirty="0">
                <a:solidFill>
                  <a:srgbClr val="FF0000"/>
                </a:solidFill>
              </a:rPr>
              <a:t>具体</a:t>
            </a:r>
            <a:r>
              <a:rPr lang="zh-CN" altLang="en-US" b="1" dirty="0" smtClean="0"/>
              <a:t>而微者。</a:t>
            </a:r>
            <a:r>
              <a:rPr lang="zh-CN" altLang="en-US" sz="3000" b="1" dirty="0">
                <a:solidFill>
                  <a:srgbClr val="FF0000"/>
                </a:solidFill>
              </a:rPr>
              <a:t>（具备形体）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12</a:t>
            </a:r>
            <a:r>
              <a:rPr lang="zh-CN" altLang="en-US" b="1" dirty="0" smtClean="0"/>
              <a:t>我乃行之，</a:t>
            </a:r>
            <a:r>
              <a:rPr lang="zh-CN" altLang="en-US" sz="3000" b="1" dirty="0">
                <a:solidFill>
                  <a:srgbClr val="FF0000"/>
                </a:solidFill>
              </a:rPr>
              <a:t>反而</a:t>
            </a:r>
            <a:r>
              <a:rPr lang="zh-CN" altLang="en-US" b="1" dirty="0" smtClean="0"/>
              <a:t>求之。</a:t>
            </a:r>
            <a:r>
              <a:rPr lang="zh-CN" altLang="en-US" sz="3000" b="1" dirty="0">
                <a:solidFill>
                  <a:srgbClr val="FF0000"/>
                </a:solidFill>
              </a:rPr>
              <a:t>（回头，返回）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13</a:t>
            </a:r>
            <a:r>
              <a:rPr lang="zh-CN" altLang="en-US" b="1" dirty="0" smtClean="0"/>
              <a:t>下而从六国破亡之</a:t>
            </a:r>
            <a:r>
              <a:rPr lang="zh-CN" altLang="en-US" sz="3000" b="1" dirty="0">
                <a:solidFill>
                  <a:srgbClr val="FF0000"/>
                </a:solidFill>
              </a:rPr>
              <a:t>故事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（先例，旧事）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14</a:t>
            </a:r>
            <a:r>
              <a:rPr lang="zh-CN" altLang="en-US" b="1" dirty="0" smtClean="0"/>
              <a:t>樊将军以</a:t>
            </a:r>
            <a:r>
              <a:rPr lang="zh-CN" altLang="en-US" sz="3000" b="1" dirty="0">
                <a:solidFill>
                  <a:srgbClr val="FF0000"/>
                </a:solidFill>
              </a:rPr>
              <a:t>穷困</a:t>
            </a:r>
            <a:r>
              <a:rPr lang="zh-CN" altLang="en-US" b="1" dirty="0" smtClean="0"/>
              <a:t>来归丹。</a:t>
            </a:r>
            <a:r>
              <a:rPr lang="zh-CN" altLang="en-US" sz="3000" b="1" dirty="0">
                <a:solidFill>
                  <a:srgbClr val="FF0000"/>
                </a:solidFill>
              </a:rPr>
              <a:t>（走投无路，窘迫）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15</a:t>
            </a:r>
            <a:r>
              <a:rPr lang="zh-CN" altLang="en-US" b="1" dirty="0" smtClean="0"/>
              <a:t>叶徒相似，</a:t>
            </a:r>
            <a:r>
              <a:rPr lang="zh-CN" altLang="en-US" sz="3000" b="1" dirty="0">
                <a:solidFill>
                  <a:srgbClr val="FF0000"/>
                </a:solidFill>
              </a:rPr>
              <a:t>其实</a:t>
            </a:r>
            <a:r>
              <a:rPr lang="zh-CN" altLang="en-US" b="1" dirty="0" smtClean="0"/>
              <a:t>味不同。</a:t>
            </a:r>
            <a:r>
              <a:rPr lang="zh-CN" altLang="en-US" sz="3000" b="1" dirty="0">
                <a:solidFill>
                  <a:srgbClr val="FF0000"/>
                </a:solidFill>
              </a:rPr>
              <a:t>（它的果实）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16</a:t>
            </a:r>
            <a:r>
              <a:rPr lang="zh-CN" altLang="en-US" b="1" dirty="0" smtClean="0"/>
              <a:t>婉贞于是率诸少年</a:t>
            </a:r>
            <a:r>
              <a:rPr lang="zh-CN" altLang="en-US" sz="3000" b="1" dirty="0">
                <a:solidFill>
                  <a:srgbClr val="FF0000"/>
                </a:solidFill>
              </a:rPr>
              <a:t>结束</a:t>
            </a:r>
            <a:r>
              <a:rPr lang="zh-CN" altLang="en-US" b="1" dirty="0" smtClean="0"/>
              <a:t>而出。</a:t>
            </a:r>
            <a:r>
              <a:rPr lang="zh-CN" altLang="en-US" sz="3000" b="1" dirty="0">
                <a:solidFill>
                  <a:srgbClr val="FF0000"/>
                </a:solidFill>
              </a:rPr>
              <a:t>（整装）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17</a:t>
            </a:r>
            <a:r>
              <a:rPr lang="zh-CN" altLang="en-US" b="1" dirty="0" smtClean="0"/>
              <a:t>则遣</a:t>
            </a:r>
            <a:r>
              <a:rPr lang="zh-CN" altLang="en-US" sz="3000" b="1" dirty="0">
                <a:solidFill>
                  <a:srgbClr val="FF0000"/>
                </a:solidFill>
              </a:rPr>
              <a:t>从事</a:t>
            </a:r>
            <a:r>
              <a:rPr lang="zh-CN" altLang="en-US" b="1" dirty="0" smtClean="0"/>
              <a:t>以一少牢告庙</a:t>
            </a:r>
            <a:r>
              <a:rPr lang="zh-CN" altLang="en-US" sz="3000" b="1" dirty="0">
                <a:solidFill>
                  <a:srgbClr val="FF0000"/>
                </a:solidFill>
              </a:rPr>
              <a:t>（随从人员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）</a:t>
            </a:r>
            <a:endParaRPr lang="en-US" altLang="zh-CN" sz="3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18</a:t>
            </a:r>
            <a:r>
              <a:rPr lang="zh-CN" altLang="en-US" sz="2800" b="1" dirty="0"/>
              <a:t>因其富厚，</a:t>
            </a:r>
            <a:r>
              <a:rPr lang="zh-CN" altLang="en-US" sz="2800" b="1" dirty="0">
                <a:solidFill>
                  <a:srgbClr val="FF0000"/>
                </a:solidFill>
              </a:rPr>
              <a:t>交通</a:t>
            </a:r>
            <a:r>
              <a:rPr lang="zh-CN" altLang="en-US" sz="2800" b="1" dirty="0"/>
              <a:t>王侯</a:t>
            </a:r>
            <a:r>
              <a:rPr lang="zh-CN" altLang="en-US" sz="2800" b="1" dirty="0" smtClean="0"/>
              <a:t>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（勾结）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000" b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32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494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古今异义词课堂检测一</vt:lpstr>
      <vt:lpstr>请找出句子中的古今异义词并解释古义</vt:lpstr>
      <vt:lpstr>PowerPoint 演示文稿</vt:lpstr>
      <vt:lpstr>请找出句子中的古今异义词并解释古义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古今异义词课堂检测一</dc:title>
  <dc:creator>user</dc:creator>
  <cp:lastModifiedBy>user</cp:lastModifiedBy>
  <cp:revision>6</cp:revision>
  <dcterms:created xsi:type="dcterms:W3CDTF">2016-10-07T07:51:51Z</dcterms:created>
  <dcterms:modified xsi:type="dcterms:W3CDTF">2016-10-07T08:28:11Z</dcterms:modified>
</cp:coreProperties>
</file>