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-21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zh-CN"/>
              <a:t>通假字课堂检测一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请</a:t>
            </a:r>
            <a:r>
              <a:rPr lang="zh-CN" altLang="en-US" sz="4000" b="1" dirty="0">
                <a:latin typeface="Times New Roman" pitchFamily="18" charset="0"/>
                <a:ea typeface="宋体" pitchFamily="2" charset="-122"/>
                <a:cs typeface="+mn-cs"/>
              </a:rPr>
              <a:t>找出</a:t>
            </a:r>
            <a:r>
              <a:rPr lang="zh-CN" altLang="en-US" sz="4000" b="1"/>
              <a:t>句子中的通假字并解释意思。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592580"/>
            <a:ext cx="10380980" cy="460883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状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与我童者近而爱之，状与我异者疏而畏之。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2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召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有司案图，指从此以往十五都予赵。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3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罢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夫赢老易于而咬其骨。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4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倍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道而妄行，则天不能使之吉。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5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闻妻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言，如被冰雪。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6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秦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有余力而制其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弊</a:t>
            </a:r>
            <a:endParaRPr lang="zh-CN" altLang="en-US" b="1" dirty="0">
              <a:solidFill>
                <a:srgbClr val="66FFFF"/>
              </a:solidFill>
              <a:latin typeface="Tahoma" pitchFamily="34" charset="0"/>
              <a:ea typeface="宋体" pitchFamily="2" charset="-122"/>
              <a:sym typeface="+mn-ea"/>
            </a:endParaRP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7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小惠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末徧，民弗从也。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8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裁举，则又超忽而跃。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9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合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从缔交，相与为一。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185" y="304800"/>
            <a:ext cx="11017885" cy="629031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10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取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之百金，使工以药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淬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之。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</a:rPr>
              <a:t>11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</a:rPr>
              <a:t>偭</a:t>
            </a:r>
            <a:r>
              <a:rPr lang="zh-CN" altLang="en-US" b="1" dirty="0">
                <a:latin typeface="Tahoma" pitchFamily="34" charset="0"/>
                <a:ea typeface="宋体" pitchFamily="2" charset="-122"/>
              </a:rPr>
              <a:t>规矩而改错。</a:t>
            </a:r>
            <a:endParaRPr lang="zh-CN" altLang="zh-CN" dirty="0"/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12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风雨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之不时，怪星之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党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见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13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故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善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者因之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，其次利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道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之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14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所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识穷乏者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得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我钦</a:t>
            </a:r>
            <a:r>
              <a:rPr lang="en-US" altLang="zh-CN" b="1" dirty="0">
                <a:latin typeface="Tahoma" pitchFamily="34" charset="0"/>
                <a:ea typeface="宋体" pitchFamily="2" charset="-122"/>
                <a:sym typeface="+mn-ea"/>
              </a:rPr>
              <a:t>?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15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一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厝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朔东，一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厝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雍南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16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再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敚门，门闭不得出。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17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堕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军实而长寇仇，亡无日矣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+mn-ea"/>
              </a:rPr>
              <a:t>!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18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吾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乃与而君言，汝何为者也</a:t>
            </a:r>
            <a:r>
              <a:rPr lang="en-US" altLang="zh-CN" b="1" dirty="0">
                <a:latin typeface="Tahoma" pitchFamily="34" charset="0"/>
                <a:ea typeface="宋体" pitchFamily="2" charset="-122"/>
                <a:sym typeface="+mn-ea"/>
              </a:rPr>
              <a:t>?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+mn-ea"/>
              </a:rPr>
              <a:t>19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+mn-ea"/>
              </a:rPr>
              <a:t>水陆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sym typeface="+mn-ea"/>
              </a:rPr>
              <a:t>草木之花，可爱者甚蕃。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20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入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则无法家拂土。</a:t>
            </a:r>
          </a:p>
          <a:p>
            <a:r>
              <a:rPr lang="en-US" altLang="zh-CN" b="1" dirty="0" smtClean="0">
                <a:latin typeface="Tahoma" pitchFamily="34" charset="0"/>
                <a:ea typeface="宋体" pitchFamily="2" charset="-122"/>
                <a:sym typeface="+mn-ea"/>
              </a:rPr>
              <a:t>21</a:t>
            </a:r>
            <a:r>
              <a:rPr lang="zh-CN" altLang="en-US" b="1" dirty="0" smtClean="0">
                <a:latin typeface="Tahoma" pitchFamily="34" charset="0"/>
                <a:ea typeface="宋体" pitchFamily="2" charset="-122"/>
                <a:sym typeface="+mn-ea"/>
              </a:rPr>
              <a:t>有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勇力者聚徒而衡击。</a:t>
            </a:r>
          </a:p>
          <a:p>
            <a:r>
              <a:rPr lang="en-US" altLang="zh-CN" b="1" smtClean="0">
                <a:latin typeface="Tahoma" pitchFamily="34" charset="0"/>
                <a:ea typeface="宋体" pitchFamily="2" charset="-122"/>
                <a:sym typeface="+mn-ea"/>
              </a:rPr>
              <a:t>22</a:t>
            </a:r>
            <a:r>
              <a:rPr lang="zh-CN" altLang="en-US" b="1" smtClean="0">
                <a:latin typeface="Tahoma" pitchFamily="34" charset="0"/>
                <a:ea typeface="宋体" pitchFamily="2" charset="-122"/>
                <a:sym typeface="+mn-ea"/>
              </a:rPr>
              <a:t>秦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王还柱而走。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254</Words>
  <Application>Microsoft Office PowerPoint</Application>
  <PresentationFormat>自定义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通假字课堂检测一</vt:lpstr>
      <vt:lpstr>请找出句子中的通假字并解释意思。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通假字课堂检测一</dc:title>
  <dc:creator/>
  <cp:lastModifiedBy>user</cp:lastModifiedBy>
  <cp:revision>10</cp:revision>
  <dcterms:created xsi:type="dcterms:W3CDTF">2015-05-05T08:02:00Z</dcterms:created>
  <dcterms:modified xsi:type="dcterms:W3CDTF">2016-10-07T00:34:04Z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