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0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9" autoAdjust="0"/>
    <p:restoredTop sz="94660"/>
  </p:normalViewPr>
  <p:slideViewPr>
    <p:cSldViewPr>
      <p:cViewPr varScale="1">
        <p:scale>
          <a:sx n="84" d="100"/>
          <a:sy n="84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 descr="index_1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428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9E51-E3D5-4EE4-8535-B916202B5C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495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6F8D-17A8-4904-8EEA-AEA7338C57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043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2441-66ED-4FA9-88B6-51CA5D6514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733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F081A-6393-4D2C-AEED-E0CC3AF7BC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153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F976C-CA4C-4288-9F6A-24C4565C4F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848E-7DB3-45C4-81F6-78B3A12A72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969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BE7A-303F-4D05-BEDC-8EE67E5785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767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EC97-F33B-47B1-A1A7-6F217B8175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02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63A75-ABA2-4323-B50D-FDF42A45F2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424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297BA-EDF6-4931-AEED-46550315EF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6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DAB9E-11E9-407D-9C6C-663A8FB4F4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25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06090-2180-4771-B49B-5F2FD1BF55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210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A9084-9CE9-4310-9438-9DDDE29803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56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CC3031-F277-46F1-9F69-D353DB2C1A4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19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20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21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9" name="Rectangle 24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25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41" name="Rectangle 26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9999CC"/>
                </a:solidFill>
              </a:endParaRPr>
            </a:p>
          </p:txBody>
        </p:sp>
      </p:grpSp>
      <p:pic>
        <p:nvPicPr>
          <p:cNvPr id="1032" name="Picture 27" descr="index_1_0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6391275"/>
            <a:ext cx="428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1828800"/>
            <a:ext cx="6651848" cy="2209800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中国古代诗歌发展历程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深圳实验学校高中部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赵广瑞</a:t>
            </a:r>
          </a:p>
        </p:txBody>
      </p:sp>
    </p:spTree>
    <p:extLst>
      <p:ext uri="{BB962C8B-B14F-4D97-AF65-F5344CB8AC3E}">
        <p14:creationId xmlns:p14="http://schemas.microsoft.com/office/powerpoint/2010/main" val="211975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比兴连用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3886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桃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之夭夭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，灼灼其华。之子于归，宜其室家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桃之夭夭，有蕡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其实。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之子于归，宜其家室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桃之夭夭，其叶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蓁蓁。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之子于归，宜其家人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三、“楚辞”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关于楚地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①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《水龙吟》辛弃疾：楚天千里清秋。楚地面积广阔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②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巫风盛行。巫：女巫；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覡：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男巫。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“楚辞”写作特点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、具有鲜明的地方特点的文学体式。</a:t>
            </a: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书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楚语，作楚声，纪楚地，名楚物。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、多用语助词“兮”</a:t>
            </a: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杂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言中用虚词，便于唱，也使得情感的表达更为充分。衬字和字数的增加，表达的情感是不同的。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、多有联想、想象之词，极富浪漫色彩。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湘夫人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帝子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降兮北渚，目眇眇兮愁予。袅袅兮秋风，洞庭波兮木叶下。登白薠兮骋望，与佳期兮夕张。鸟何萃兮蘋中，罾何为兮木上？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四、汉乐府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、关于乐府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①音乐机构：乐府诗汉武帝时期设立的一个音乐机构的名称。（歌舞、朝廷宴会、祭祀）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②诗歌体式：人们把经由乐府搜集整理而成的诗歌称为乐府诗，因产生于汉代，故又称汉乐府。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四、汉乐府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、写作特色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）成熟的五言诗（绝大多数是五言），句式整齐的古体五言。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十五从军征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38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十五从军征，八十始得归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道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逢乡里人：家中有阿谁？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遥看是君家，松柏冢累累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兔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从狗窦入，雉从梁上飞。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中庭生旅谷，井上生旅葵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舂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谷持作饭，采葵持作羹。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羹饭一时熟，不知贻阿谁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！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出门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东向看，泪落沾我衣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四、汉乐府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）多为现实主义作品，注重人物形象的刻画，质朴自然而无雕饰。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五、“古诗十九首”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、成熟的文人五言诗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西北有高楼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西北有高楼，上与浮云齐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交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疏结绮窗，阿阁三重阶。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上有弦歌声，音响一何悲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！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谁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能为此曲，无乃杞梁妻。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清商随风发，中曲正徘徊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一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弹再三叹，慷慨有余哀。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不惜歌者苦，但伤知音稀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为双鸿鹄，奋翅起高飞。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11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一、上古歌谣</a:t>
            </a:r>
            <a:endParaRPr lang="zh-CN" alt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）断竹，续竹，飞土，逐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肉</a:t>
            </a:r>
            <a:r>
              <a:rPr lang="zh-CN" altLang="en-US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40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）候人兮猗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40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）土反其宅，水归其壑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endParaRPr lang="en-US" altLang="zh-CN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    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昆虫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勿作，草木归其泽。</a:t>
            </a:r>
            <a:endParaRPr lang="zh-CN" alt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白头吟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皑如山上雪，皎若云间月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闻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君有两意，故来相决绝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今日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斗酒会，明旦沟水头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躞蹀御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沟上，沟水东西流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凄凄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复凄凄，嫁娶不须啼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得一心人，白头不相离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竹竿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何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袅袅，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鱼尾何簁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簁！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男儿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重意气，何用钱刀为！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上山采蘼芜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上山采蘼芜，下山逢故夫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长跪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问故夫，新人复何如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新人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虽言好，未若故人姝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颜色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类相似，手爪不相如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新人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从门入，故人从閤去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人工织缣，故人工织素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织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缣日一匹，织素五丈余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缣来比素，新人不如故。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五、“古诗十九首”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、五言之冠冕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、多写游子思妇之词，表现了对理想有所追求，却又求之不得的深沉慨叹。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、文质兼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美</a:t>
            </a:r>
            <a:endParaRPr lang="zh-CN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上古歌谣的特点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、上古歌谣多反映当时生活的事实，自然朴素。</a:t>
            </a:r>
          </a:p>
          <a:p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、形式上大多以二言，四言为主，兼有杂言。</a:t>
            </a:r>
          </a:p>
          <a:p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、上古歌谣具可歌。</a:t>
            </a:r>
            <a:endParaRPr lang="zh-CN" altLang="en-US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、汉族文学史上</a:t>
            </a:r>
            <a:r>
              <a:rPr lang="zh-CN" altLang="zh-CN" u="heavy" dirty="0">
                <a:latin typeface="华文隶书" panose="02010800040101010101" pitchFamily="2" charset="-122"/>
                <a:ea typeface="华文隶书" panose="02010800040101010101" pitchFamily="2" charset="-122"/>
              </a:rPr>
              <a:t>最早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的</a:t>
            </a:r>
            <a:r>
              <a:rPr lang="zh-CN" altLang="zh-CN" u="heavy" dirty="0">
                <a:latin typeface="华文隶书" panose="02010800040101010101" pitchFamily="2" charset="-122"/>
                <a:ea typeface="华文隶书" panose="02010800040101010101" pitchFamily="2" charset="-122"/>
              </a:rPr>
              <a:t>诗歌总集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，收录了西周初年至</a:t>
            </a:r>
            <a:r>
              <a:rPr lang="zh-CN" altLang="zh-CN" u="heavy" dirty="0">
                <a:latin typeface="华文隶书" panose="02010800040101010101" pitchFamily="2" charset="-122"/>
                <a:ea typeface="华文隶书" panose="02010800040101010101" pitchFamily="2" charset="-122"/>
              </a:rPr>
              <a:t>春秋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中叶约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500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年的诗歌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①最早：源流：源：开端；流：发展。中国的诗的源头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②诗歌：真正严格意义上的诗歌。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③总集：集合→《诗经》的编定→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305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④春秋：春秋的诗→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《诗经》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、六义内容和手法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《毛师大序》云：“故诗有六义焉：一曰风，二曰赋，三曰比，四曰兴，五曰雅，六曰颂。”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内容上的划分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①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“风”即民间歌谣，包括十五国风，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160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篇；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②“雅”即宫廷乐歌，包括“小雅”和“大雅”两部分，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105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篇；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③“颂”即宗庙祭祀乐歌，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40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篇，分为“周颂”，“鲁颂”，“商颂”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 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3886200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手法上的划分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④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“赋”就是直言其事，直抒其情。朱熹《诗集传》说：“赋者，敷陈其事，而直言之者也。”它是诗人常用的一种表现手法。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⑤“比”就是比喻。朱熹说：“比者，以彼物比此物也。”《诗经》中广泛运用明喻、隐喻、借喻、博喻、对喻等。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⑥“兴”托物起兴。朱熹说：“兴者，先言他物以引起所咏之词也。”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赋：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《郑风·将仲子》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38862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仲子兮，无逾我里，无折我树杞。岂敢爱之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畏我父母。仲可怀也，父母之言，亦可畏也。</a:t>
            </a:r>
          </a:p>
          <a:p>
            <a:pPr marL="0" indent="0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仲子兮，无逾我墙，无折我树桑。岂敢爱之？</a:t>
            </a:r>
          </a:p>
          <a:p>
            <a:pPr marL="0" indent="0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畏我诸兄。仲可怀也，诸兄之言，亦可畏也。</a:t>
            </a:r>
          </a:p>
          <a:p>
            <a:pPr marL="0" indent="0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将仲子兮，无逾我园，无折我树檀。岂敢爱之？</a:t>
            </a:r>
          </a:p>
          <a:p>
            <a:pPr marL="0" indent="0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畏人之多言。仲可怀也，人之多言，亦可畏也。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比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《魏风·硕鼠》：硕鼠硕鼠，无食吾黍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《王风·采葛》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：一日不见，如三秋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兮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《卫风·硕人》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手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柔荑，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肤如凝脂，领如蝤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蛴，齿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瓠犀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螓首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蛾眉，巧笑倩兮，美目盼兮。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1280</Words>
  <Application>Microsoft Office PowerPoint</Application>
  <PresentationFormat>全屏显示(4:3)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Pixel</vt:lpstr>
      <vt:lpstr>中国古代诗歌发展历程</vt:lpstr>
      <vt:lpstr>一、上古歌谣</vt:lpstr>
      <vt:lpstr>上古歌谣的特点</vt:lpstr>
      <vt:lpstr>二、《诗经》</vt:lpstr>
      <vt:lpstr>二、《诗经》</vt:lpstr>
      <vt:lpstr>二、《诗经》</vt:lpstr>
      <vt:lpstr>二、《诗经》</vt:lpstr>
      <vt:lpstr>赋：《郑风·将仲子》</vt:lpstr>
      <vt:lpstr>比</vt:lpstr>
      <vt:lpstr>比兴连用</vt:lpstr>
      <vt:lpstr>三、“楚辞”</vt:lpstr>
      <vt:lpstr>“楚辞”写作特点</vt:lpstr>
      <vt:lpstr>湘夫人</vt:lpstr>
      <vt:lpstr>四、汉乐府</vt:lpstr>
      <vt:lpstr>四、汉乐府</vt:lpstr>
      <vt:lpstr>十五从军征</vt:lpstr>
      <vt:lpstr>四、汉乐府</vt:lpstr>
      <vt:lpstr>五、“古诗十九首”</vt:lpstr>
      <vt:lpstr>西北有高楼</vt:lpstr>
      <vt:lpstr>白头吟</vt:lpstr>
      <vt:lpstr>上山采蘼芜</vt:lpstr>
      <vt:lpstr>五、“古诗十九首”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中国古代诗歌发展历程</dc:title>
  <dc:creator>USER</dc:creator>
  <cp:lastModifiedBy>USER</cp:lastModifiedBy>
  <cp:revision>11</cp:revision>
  <dcterms:created xsi:type="dcterms:W3CDTF">2016-09-20T06:30:10Z</dcterms:created>
  <dcterms:modified xsi:type="dcterms:W3CDTF">2016-09-21T01:19:56Z</dcterms:modified>
</cp:coreProperties>
</file>