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98B2-F2FC-4581-BFE9-D63C33314F95}" type="datetimeFigureOut">
              <a:rPr lang="zh-CN" altLang="en-US" smtClean="0"/>
              <a:t>2016-09-14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303E-1377-4DDA-8301-51A3A4B1C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10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98B2-F2FC-4581-BFE9-D63C33314F95}" type="datetimeFigureOut">
              <a:rPr lang="zh-CN" altLang="en-US" smtClean="0"/>
              <a:t>2016-09-14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303E-1377-4DDA-8301-51A3A4B1C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231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98B2-F2FC-4581-BFE9-D63C33314F95}" type="datetimeFigureOut">
              <a:rPr lang="zh-CN" altLang="en-US" smtClean="0"/>
              <a:t>2016-09-14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303E-1377-4DDA-8301-51A3A4B1C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67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98B2-F2FC-4581-BFE9-D63C33314F95}" type="datetimeFigureOut">
              <a:rPr lang="zh-CN" altLang="en-US" smtClean="0"/>
              <a:t>2016-09-14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303E-1377-4DDA-8301-51A3A4B1C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4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98B2-F2FC-4581-BFE9-D63C33314F95}" type="datetimeFigureOut">
              <a:rPr lang="zh-CN" altLang="en-US" smtClean="0"/>
              <a:t>2016-09-14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303E-1377-4DDA-8301-51A3A4B1C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10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98B2-F2FC-4581-BFE9-D63C33314F95}" type="datetimeFigureOut">
              <a:rPr lang="zh-CN" altLang="en-US" smtClean="0"/>
              <a:t>2016-09-14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303E-1377-4DDA-8301-51A3A4B1C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222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98B2-F2FC-4581-BFE9-D63C33314F95}" type="datetimeFigureOut">
              <a:rPr lang="zh-CN" altLang="en-US" smtClean="0"/>
              <a:t>2016-09-14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303E-1377-4DDA-8301-51A3A4B1C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7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98B2-F2FC-4581-BFE9-D63C33314F95}" type="datetimeFigureOut">
              <a:rPr lang="zh-CN" altLang="en-US" smtClean="0"/>
              <a:t>2016-09-14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303E-1377-4DDA-8301-51A3A4B1C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971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98B2-F2FC-4581-BFE9-D63C33314F95}" type="datetimeFigureOut">
              <a:rPr lang="zh-CN" altLang="en-US" smtClean="0"/>
              <a:t>2016-09-14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303E-1377-4DDA-8301-51A3A4B1C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938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98B2-F2FC-4581-BFE9-D63C33314F95}" type="datetimeFigureOut">
              <a:rPr lang="zh-CN" altLang="en-US" smtClean="0"/>
              <a:t>2016-09-14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303E-1377-4DDA-8301-51A3A4B1C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594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98B2-F2FC-4581-BFE9-D63C33314F95}" type="datetimeFigureOut">
              <a:rPr lang="zh-CN" altLang="en-US" smtClean="0"/>
              <a:t>2016-09-14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303E-1377-4DDA-8301-51A3A4B1C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135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598B2-F2FC-4581-BFE9-D63C33314F95}" type="datetimeFigureOut">
              <a:rPr lang="zh-CN" altLang="en-US" smtClean="0"/>
              <a:t>2016-09-14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A303E-1377-4DDA-8301-51A3A4B1C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027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中秋作业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观看电影</a:t>
            </a:r>
            <a:r>
              <a:rPr lang="en-US" altLang="zh-CN" dirty="0" smtClean="0"/>
              <a:t>《</a:t>
            </a:r>
            <a:r>
              <a:rPr lang="zh-CN" altLang="en-US" dirty="0" smtClean="0"/>
              <a:t>青木瓜之味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，写一篇影评。要求：①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字左右；②减少对影片内容的概括与介绍，着重于个人感受的描写和观后的思考；③影片资源在课件下载和班级邮箱中。（周日收）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练习册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归去来兮辞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完成。（周日收）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巩固背诵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归去来兮辞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全文、</a:t>
            </a:r>
            <a:r>
              <a:rPr lang="en-US" altLang="zh-CN" dirty="0" smtClean="0"/>
              <a:t>《</a:t>
            </a:r>
            <a:r>
              <a:rPr lang="zh-CN" altLang="en-US" dirty="0" smtClean="0"/>
              <a:t>逍遥游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第一段。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7220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逍遥游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赵广瑞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6987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六大才子书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 smtClean="0"/>
              <a:t>《庄子》</a:t>
            </a:r>
            <a:endParaRPr lang="en-US" altLang="zh-CN" b="1" dirty="0"/>
          </a:p>
          <a:p>
            <a:r>
              <a:rPr lang="zh-CN" altLang="zh-CN" b="1" dirty="0" smtClean="0"/>
              <a:t>《离骚》</a:t>
            </a:r>
            <a:endParaRPr lang="en-US" altLang="zh-CN" b="1" dirty="0" smtClean="0"/>
          </a:p>
          <a:p>
            <a:r>
              <a:rPr lang="zh-CN" altLang="zh-CN" b="1" dirty="0" smtClean="0"/>
              <a:t>《史记》</a:t>
            </a:r>
            <a:endParaRPr lang="en-US" altLang="zh-CN" b="1" dirty="0" smtClean="0"/>
          </a:p>
          <a:p>
            <a:r>
              <a:rPr lang="en-US" altLang="zh-CN" b="1" dirty="0" smtClean="0"/>
              <a:t>《</a:t>
            </a:r>
            <a:r>
              <a:rPr lang="zh-CN" altLang="en-US" b="1" dirty="0" smtClean="0"/>
              <a:t>杜工部集</a:t>
            </a:r>
            <a:r>
              <a:rPr lang="en-US" altLang="zh-CN" b="1" dirty="0" smtClean="0"/>
              <a:t>》</a:t>
            </a:r>
            <a:endParaRPr lang="en-US" altLang="zh-CN" b="1" dirty="0"/>
          </a:p>
          <a:p>
            <a:r>
              <a:rPr lang="zh-CN" altLang="zh-CN" b="1" dirty="0" smtClean="0"/>
              <a:t>《水浒传》</a:t>
            </a:r>
            <a:endParaRPr lang="en-US" altLang="zh-CN" b="1" dirty="0" smtClean="0"/>
          </a:p>
          <a:p>
            <a:r>
              <a:rPr lang="zh-CN" altLang="zh-CN" b="1" dirty="0" smtClean="0"/>
              <a:t>《西厢记》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32459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zh-CN" dirty="0" smtClean="0"/>
              <a:t>宋</a:t>
            </a:r>
            <a:r>
              <a:rPr lang="en-US" altLang="zh-CN" dirty="0" smtClean="0"/>
              <a:t>】</a:t>
            </a:r>
            <a:r>
              <a:rPr lang="zh-CN" altLang="zh-CN" dirty="0" smtClean="0"/>
              <a:t>叶适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3600" b="1" dirty="0"/>
              <a:t>好文者资其词，求道者意其妙，泊俗者遣其累，好邪者济其欲。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93047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史记</a:t>
            </a:r>
            <a:r>
              <a:rPr lang="en-US" altLang="zh-CN" dirty="0"/>
              <a:t>·</a:t>
            </a:r>
            <a:r>
              <a:rPr lang="zh-CN" altLang="en-US" dirty="0" smtClean="0"/>
              <a:t>老子韩非列传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b="1" dirty="0" smtClean="0">
                <a:effectLst/>
              </a:rPr>
              <a:t>庄子者，蒙人也，名周。周尝为蒙漆园吏，与梁惠王、齐宣王同时。其学无所不窥，然其要本归于老子之言。故其著书十馀万言，大抵率寓言也。</a:t>
            </a:r>
            <a:r>
              <a:rPr lang="zh-CN" altLang="en-US" b="1" dirty="0" smtClean="0">
                <a:effectLst/>
              </a:rPr>
              <a:t>作</a:t>
            </a:r>
            <a:r>
              <a:rPr lang="en-US" altLang="zh-CN" b="1" dirty="0" smtClean="0">
                <a:effectLst/>
              </a:rPr>
              <a:t>《</a:t>
            </a:r>
            <a:r>
              <a:rPr lang="zh-CN" altLang="en-US" b="1" dirty="0" smtClean="0">
                <a:effectLst/>
              </a:rPr>
              <a:t>渔父</a:t>
            </a:r>
            <a:r>
              <a:rPr lang="en-US" altLang="zh-CN" b="1" dirty="0"/>
              <a:t>》</a:t>
            </a:r>
            <a:r>
              <a:rPr lang="zh-CN" altLang="en-US" b="1" dirty="0" smtClean="0">
                <a:effectLst/>
              </a:rPr>
              <a:t>、</a:t>
            </a:r>
            <a:r>
              <a:rPr lang="en-US" altLang="zh-CN" b="1" dirty="0" smtClean="0">
                <a:effectLst/>
              </a:rPr>
              <a:t>《</a:t>
            </a:r>
            <a:r>
              <a:rPr lang="zh-CN" altLang="en-US" b="1" dirty="0" smtClean="0">
                <a:effectLst/>
              </a:rPr>
              <a:t>盗跖</a:t>
            </a:r>
            <a:r>
              <a:rPr lang="en-US" altLang="zh-CN" b="1" dirty="0" smtClean="0">
                <a:effectLst/>
              </a:rPr>
              <a:t>》</a:t>
            </a:r>
            <a:r>
              <a:rPr lang="zh-CN" altLang="en-US" b="1" dirty="0" smtClean="0">
                <a:effectLst/>
              </a:rPr>
              <a:t>、</a:t>
            </a:r>
            <a:r>
              <a:rPr lang="en-US" altLang="zh-CN" b="1" dirty="0" smtClean="0">
                <a:effectLst/>
              </a:rPr>
              <a:t>《</a:t>
            </a:r>
            <a:r>
              <a:rPr lang="zh-CN" altLang="en-US" b="1" dirty="0" smtClean="0">
                <a:effectLst/>
              </a:rPr>
              <a:t>胠箧</a:t>
            </a:r>
            <a:r>
              <a:rPr lang="en-US" altLang="zh-CN" b="1" dirty="0" smtClean="0">
                <a:effectLst/>
              </a:rPr>
              <a:t>》</a:t>
            </a:r>
            <a:r>
              <a:rPr lang="zh-CN" altLang="en-US" b="1" dirty="0" smtClean="0">
                <a:effectLst/>
              </a:rPr>
              <a:t>，</a:t>
            </a:r>
            <a:r>
              <a:rPr lang="zh-CN" altLang="en-US" b="1" dirty="0" smtClean="0">
                <a:effectLst/>
              </a:rPr>
              <a:t>以诋訿孔子之徒，以明老子之术</a:t>
            </a:r>
            <a:r>
              <a:rPr lang="zh-CN" altLang="en-US" b="1" dirty="0" smtClean="0">
                <a:effectLst/>
              </a:rPr>
              <a:t>。</a:t>
            </a:r>
            <a:r>
              <a:rPr lang="en-US" altLang="zh-CN" b="1" dirty="0" smtClean="0">
                <a:effectLst/>
              </a:rPr>
              <a:t>《</a:t>
            </a:r>
            <a:r>
              <a:rPr lang="zh-CN" altLang="en-US" b="1" dirty="0" smtClean="0">
                <a:effectLst/>
              </a:rPr>
              <a:t>畏</a:t>
            </a:r>
            <a:r>
              <a:rPr lang="zh-CN" altLang="en-US" b="1" dirty="0" smtClean="0">
                <a:effectLst/>
              </a:rPr>
              <a:t>累</a:t>
            </a:r>
            <a:r>
              <a:rPr lang="zh-CN" altLang="en-US" b="1" dirty="0" smtClean="0">
                <a:effectLst/>
              </a:rPr>
              <a:t>虚</a:t>
            </a:r>
            <a:r>
              <a:rPr lang="en-US" altLang="zh-CN" b="1" dirty="0" smtClean="0">
                <a:effectLst/>
              </a:rPr>
              <a:t>》</a:t>
            </a:r>
            <a:r>
              <a:rPr lang="zh-CN" altLang="en-US" b="1" dirty="0" smtClean="0">
                <a:effectLst/>
              </a:rPr>
              <a:t>、</a:t>
            </a:r>
            <a:r>
              <a:rPr lang="en-US" altLang="zh-CN" b="1" dirty="0" smtClean="0">
                <a:effectLst/>
              </a:rPr>
              <a:t>《</a:t>
            </a:r>
            <a:r>
              <a:rPr lang="zh-CN" altLang="en-US" b="1" dirty="0" smtClean="0">
                <a:effectLst/>
              </a:rPr>
              <a:t>亢</a:t>
            </a:r>
            <a:r>
              <a:rPr lang="zh-CN" altLang="en-US" b="1" dirty="0" smtClean="0">
                <a:effectLst/>
              </a:rPr>
              <a:t>桑</a:t>
            </a:r>
            <a:r>
              <a:rPr lang="zh-CN" altLang="en-US" b="1" dirty="0" smtClean="0">
                <a:effectLst/>
              </a:rPr>
              <a:t>子</a:t>
            </a:r>
            <a:r>
              <a:rPr lang="en-US" altLang="zh-CN" b="1" dirty="0" smtClean="0">
                <a:effectLst/>
              </a:rPr>
              <a:t>》</a:t>
            </a:r>
            <a:r>
              <a:rPr lang="zh-CN" altLang="en-US" b="1" dirty="0" smtClean="0">
                <a:effectLst/>
              </a:rPr>
              <a:t>之</a:t>
            </a:r>
            <a:r>
              <a:rPr lang="zh-CN" altLang="en-US" b="1" dirty="0" smtClean="0">
                <a:effectLst/>
              </a:rPr>
              <a:t>属，皆空语无事实。然善属书离辞，指事类情，用剽剥儒、墨，虽当世宿学不能自解免也。其言洸洋自恣以適己，故自王公大人不能器之。</a:t>
            </a:r>
          </a:p>
        </p:txBody>
      </p:sp>
    </p:spTree>
    <p:extLst>
      <p:ext uri="{BB962C8B-B14F-4D97-AF65-F5344CB8AC3E}">
        <p14:creationId xmlns:p14="http://schemas.microsoft.com/office/powerpoint/2010/main" val="493047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史记</a:t>
            </a:r>
            <a:r>
              <a:rPr lang="en-US" altLang="zh-CN" dirty="0" smtClean="0"/>
              <a:t>·</a:t>
            </a:r>
            <a:r>
              <a:rPr lang="zh-CN" altLang="en-US" dirty="0" smtClean="0"/>
              <a:t>老子韩非列传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>
                <a:effectLst/>
              </a:rPr>
              <a:t>楚威王闻庄周贤，使使厚币迎之，许以为相。庄周笑谓楚使者曰：“千金，重利；卿相，尊位也。子独不见郊祭之牺牛乎？养食之数岁，衣以文绣，以入大庙。当是之时，虽欲为孤豚，岂可得乎？子亟去，无污我。我宁游戏污渎之中自快，无为有国者所羁，终身不仕，以快吾志焉。”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93047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庄子</a:t>
            </a:r>
            <a:r>
              <a:rPr lang="en-US" altLang="zh-CN" dirty="0" smtClean="0"/>
              <a:t>·</a:t>
            </a:r>
            <a:r>
              <a:rPr lang="zh-CN" altLang="en-US" dirty="0" smtClean="0"/>
              <a:t>秋水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3600" b="1" dirty="0"/>
              <a:t>庄子钓于濮水，楚王使大夫二人往先焉，曰：“愿以境内累矣！” 庄子持竿不顾，曰：“吾闻楚有神龟，死已三千岁矣，王巾笥而藏之庙堂之上。此龟者，宁其死为留骨而贵乎，宁其生而曳尾涂中乎？”二大夫曰：“宁生而曳尾涂中。” 庄子曰：“往矣！吾将曳尾于涂中。”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93047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smtClean="0"/>
              <a:t>庄子</a:t>
            </a:r>
            <a:r>
              <a:rPr lang="en-US" altLang="zh-CN" smtClean="0"/>
              <a:t>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《庄子》今存</a:t>
            </a:r>
            <a:r>
              <a:rPr lang="en-US" altLang="zh-CN" b="1" dirty="0"/>
              <a:t>33</a:t>
            </a:r>
            <a:r>
              <a:rPr lang="zh-CN" altLang="zh-CN" b="1" dirty="0"/>
              <a:t>篇：内篇</a:t>
            </a:r>
            <a:r>
              <a:rPr lang="en-US" altLang="zh-CN" b="1" dirty="0"/>
              <a:t>7</a:t>
            </a:r>
            <a:r>
              <a:rPr lang="zh-CN" altLang="zh-CN" b="1" dirty="0"/>
              <a:t>，外篇</a:t>
            </a:r>
            <a:r>
              <a:rPr lang="en-US" altLang="zh-CN" b="1" dirty="0"/>
              <a:t>15</a:t>
            </a:r>
            <a:r>
              <a:rPr lang="zh-CN" altLang="zh-CN" b="1" dirty="0"/>
              <a:t>，杂篇</a:t>
            </a:r>
            <a:r>
              <a:rPr lang="en-US" altLang="zh-CN" b="1" dirty="0"/>
              <a:t>11</a:t>
            </a:r>
            <a:r>
              <a:rPr lang="zh-CN" altLang="zh-CN" b="1" dirty="0"/>
              <a:t>。一般认为内篇是庄子自己写的，外杂篇是他的门徒们写的。内篇包括：逍遥游、齐物论、养生主、人间世、德充符、大宗师、应帝王。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93047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594</Words>
  <Application>Microsoft Office PowerPoint</Application>
  <PresentationFormat>全屏显示(4:3)</PresentationFormat>
  <Paragraphs>23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主题​​</vt:lpstr>
      <vt:lpstr>中秋作业</vt:lpstr>
      <vt:lpstr>逍遥游</vt:lpstr>
      <vt:lpstr>六大才子书</vt:lpstr>
      <vt:lpstr>【宋】叶适</vt:lpstr>
      <vt:lpstr>《史记·老子韩非列传》</vt:lpstr>
      <vt:lpstr>《史记·老子韩非列传》</vt:lpstr>
      <vt:lpstr>《庄子·秋水》</vt:lpstr>
      <vt:lpstr>《庄子》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逍遥游</dc:title>
  <dc:creator>USER</dc:creator>
  <cp:lastModifiedBy>USER</cp:lastModifiedBy>
  <cp:revision>7</cp:revision>
  <dcterms:created xsi:type="dcterms:W3CDTF">2016-09-13T02:25:54Z</dcterms:created>
  <dcterms:modified xsi:type="dcterms:W3CDTF">2016-09-14T04:46:55Z</dcterms:modified>
</cp:coreProperties>
</file>