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7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8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2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0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6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84AC-CAFE-4D8B-88A8-69FBB065C5E6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5F5B-F8BC-4301-8BD1-80F1E77AF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1.《</a:t>
            </a:r>
            <a:r>
              <a:rPr lang="zh-CN" altLang="en-US" dirty="0" smtClean="0"/>
              <a:t>百鸟朝凤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影评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摘抄一页</a:t>
            </a:r>
            <a:endParaRPr lang="en-US" altLang="zh-CN" dirty="0" smtClean="0"/>
          </a:p>
          <a:p>
            <a:r>
              <a:rPr lang="en-US" altLang="zh-CN" dirty="0" smtClean="0"/>
              <a:t>3.《</a:t>
            </a:r>
            <a:r>
              <a:rPr lang="zh-CN" altLang="en-US" dirty="0" smtClean="0"/>
              <a:t>步步高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滕王阁序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完成，并结合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步步高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复习四篇文言文的知识点</a:t>
            </a:r>
            <a:endParaRPr lang="en-US" altLang="zh-CN" dirty="0" smtClean="0"/>
          </a:p>
          <a:p>
            <a:r>
              <a:rPr lang="en-US" altLang="zh-CN" dirty="0" smtClean="0"/>
              <a:t>4.《</a:t>
            </a:r>
            <a:r>
              <a:rPr lang="zh-CN" altLang="en-US" dirty="0" smtClean="0"/>
              <a:t>步步高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单元检测卷一的文言文、文学类文本阅读、诗歌鉴赏和语言文字运用 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四篇古文熟读成诵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3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十一作业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十一作业</dc:title>
  <dc:creator>USER</dc:creator>
  <cp:lastModifiedBy>USER</cp:lastModifiedBy>
  <cp:revision>1</cp:revision>
  <dcterms:created xsi:type="dcterms:W3CDTF">2016-09-30T05:36:30Z</dcterms:created>
  <dcterms:modified xsi:type="dcterms:W3CDTF">2016-09-30T05:41:43Z</dcterms:modified>
</cp:coreProperties>
</file>