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472608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</a:t>
            </a:r>
            <a:r>
              <a:rPr lang="en-US" altLang="zh-CN" sz="3200" b="1" dirty="0"/>
              <a:t>.</a:t>
            </a:r>
            <a:r>
              <a:rPr lang="zh-CN" altLang="zh-CN" sz="3200" b="1" dirty="0"/>
              <a:t>初</a:t>
            </a:r>
            <a:r>
              <a:rPr lang="zh-CN" altLang="zh-CN" sz="3200" b="1" u="sng" dirty="0" smtClean="0">
                <a:solidFill>
                  <a:srgbClr val="FF0000"/>
                </a:solidFill>
              </a:rPr>
              <a:t>辟</a:t>
            </a:r>
            <a:r>
              <a:rPr lang="zh-CN" altLang="zh-CN" sz="3200" b="1" dirty="0"/>
              <a:t>府</a:t>
            </a:r>
            <a:r>
              <a:rPr lang="zh-CN" altLang="zh-CN" sz="3200" b="1" dirty="0" smtClean="0"/>
              <a:t>司徒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3.</a:t>
            </a:r>
            <a:r>
              <a:rPr lang="zh-CN" altLang="zh-CN" sz="3200" b="1" u="sng" dirty="0">
                <a:solidFill>
                  <a:srgbClr val="FF0000"/>
                </a:solidFill>
              </a:rPr>
              <a:t>除</a:t>
            </a:r>
            <a:r>
              <a:rPr lang="zh-CN" altLang="zh-CN" sz="3200" b="1" dirty="0"/>
              <a:t>臣洗马。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4</a:t>
            </a:r>
            <a:r>
              <a:rPr lang="en-US" altLang="zh-CN" sz="3200" b="1" dirty="0"/>
              <a:t>.</a:t>
            </a:r>
            <a:r>
              <a:rPr lang="zh-CN" altLang="zh-CN" sz="3200" b="1" dirty="0"/>
              <a:t>太祖</a:t>
            </a:r>
            <a:r>
              <a:rPr lang="zh-CN" altLang="zh-CN" sz="3200" b="1" u="sng" dirty="0">
                <a:solidFill>
                  <a:srgbClr val="FF0000"/>
                </a:solidFill>
              </a:rPr>
              <a:t>行</a:t>
            </a:r>
            <a:r>
              <a:rPr lang="zh-CN" altLang="zh-CN" sz="3200" b="1" dirty="0"/>
              <a:t>备武将军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5</a:t>
            </a:r>
            <a:r>
              <a:rPr lang="en-US" altLang="zh-CN" sz="3200" b="1" dirty="0"/>
              <a:t>.</a:t>
            </a:r>
            <a:r>
              <a:rPr lang="zh-CN" altLang="zh-CN" sz="3200" b="1" dirty="0"/>
              <a:t>兼</a:t>
            </a:r>
            <a:r>
              <a:rPr lang="zh-CN" altLang="zh-CN" sz="3200" b="1" u="sng" dirty="0">
                <a:solidFill>
                  <a:srgbClr val="FF0000"/>
                </a:solidFill>
              </a:rPr>
              <a:t>权</a:t>
            </a:r>
            <a:r>
              <a:rPr lang="zh-CN" altLang="zh-CN" sz="3200" b="1" dirty="0"/>
              <a:t>殿中侍御史。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沛公军在霸上，相</a:t>
            </a:r>
            <a:r>
              <a:rPr lang="zh-CN" altLang="en-US" sz="3200" b="1" u="sng" dirty="0">
                <a:solidFill>
                  <a:srgbClr val="FF0000"/>
                </a:solidFill>
              </a:rPr>
              <a:t>去</a:t>
            </a:r>
            <a:r>
              <a:rPr lang="zh-CN" altLang="en-US" sz="3200" b="1" dirty="0" smtClean="0"/>
              <a:t>四十里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7.</a:t>
            </a:r>
            <a:r>
              <a:rPr lang="zh-CN" altLang="en-US" sz="3200" b="1" dirty="0"/>
              <a:t>且</a:t>
            </a:r>
            <a:r>
              <a:rPr lang="zh-CN" altLang="en-US" sz="3200" b="1" dirty="0" smtClean="0"/>
              <a:t>举世誉之而</a:t>
            </a:r>
            <a:r>
              <a:rPr lang="zh-CN" altLang="en-US" sz="3200" b="1" dirty="0"/>
              <a:t>不加</a:t>
            </a:r>
            <a:r>
              <a:rPr lang="zh-CN" altLang="en-US" sz="3200" b="1" u="sng" dirty="0">
                <a:solidFill>
                  <a:srgbClr val="FF0000"/>
                </a:solidFill>
              </a:rPr>
              <a:t>劝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8.</a:t>
            </a:r>
            <a:r>
              <a:rPr lang="zh-CN" altLang="en-US" sz="3200" b="1" dirty="0" smtClean="0"/>
              <a:t>盛情难</a:t>
            </a:r>
            <a:r>
              <a:rPr lang="zh-CN" altLang="en-US" sz="3200" b="1" u="sng" dirty="0">
                <a:solidFill>
                  <a:srgbClr val="FF0000"/>
                </a:solidFill>
              </a:rPr>
              <a:t>却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9.</a:t>
            </a:r>
            <a:r>
              <a:rPr lang="zh-CN" altLang="en-US" sz="3200" b="1" dirty="0" smtClean="0"/>
              <a:t>沛公起</a:t>
            </a:r>
            <a:r>
              <a:rPr lang="zh-CN" altLang="en-US" sz="3200" b="1" u="sng" dirty="0">
                <a:solidFill>
                  <a:srgbClr val="FF0000"/>
                </a:solidFill>
              </a:rPr>
              <a:t>如</a:t>
            </a:r>
            <a:r>
              <a:rPr lang="zh-CN" altLang="en-US" sz="3200" b="1" dirty="0" smtClean="0"/>
              <a:t>厕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10.</a:t>
            </a:r>
            <a:r>
              <a:rPr lang="zh-CN" altLang="en-US" sz="3200" b="1" u="sng" dirty="0">
                <a:solidFill>
                  <a:srgbClr val="FF0000"/>
                </a:solidFill>
              </a:rPr>
              <a:t>若</a:t>
            </a:r>
            <a:r>
              <a:rPr lang="zh-CN" altLang="en-US" sz="3200" b="1" dirty="0" smtClean="0"/>
              <a:t>入前为寿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素</a:t>
            </a:r>
            <a:r>
              <a:rPr lang="zh-CN" altLang="en-US" sz="3200" b="1" u="sng" dirty="0">
                <a:solidFill>
                  <a:srgbClr val="FF0000"/>
                </a:solidFill>
              </a:rPr>
              <a:t>善</a:t>
            </a:r>
            <a:r>
              <a:rPr lang="zh-CN" altLang="en-US" sz="3200" b="1" dirty="0" smtClean="0"/>
              <a:t>留侯张良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送子</a:t>
            </a:r>
            <a:r>
              <a:rPr lang="zh-CN" altLang="en-US" sz="3200" b="1" u="sng" dirty="0">
                <a:solidFill>
                  <a:srgbClr val="FF0000"/>
                </a:solidFill>
              </a:rPr>
              <a:t>涉</a:t>
            </a:r>
            <a:r>
              <a:rPr lang="zh-CN" altLang="en-US" sz="3200" b="1" dirty="0" smtClean="0"/>
              <a:t>淇，至于顿丘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4048" y="404665"/>
            <a:ext cx="4536504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授予官职</a:t>
            </a:r>
            <a:endParaRPr lang="en-US" altLang="zh-CN" sz="3200" b="1" u="sng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 smtClean="0"/>
              <a:t>3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授予官职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4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暂代官职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5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暂代官职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距离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勤勉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推辞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去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你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交好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渡河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2.初辟府司徒 3.除臣洗马。 4.太祖行备武将军 5.兼权殿中侍御史。 6.沛公军在霸上，相去四十里 7.且举世誉之而不加劝 8.盛情难却 9.沛公起如厕 10.若入前为寿 11.素善留侯张良 12.送子涉淇，至于顿丘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16</cp:revision>
  <dcterms:created xsi:type="dcterms:W3CDTF">2015-09-28T06:36:05Z</dcterms:created>
  <dcterms:modified xsi:type="dcterms:W3CDTF">2016-10-13T02:45:09Z</dcterms:modified>
</cp:coreProperties>
</file>