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5184576" cy="6480719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1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辽人常越境而</a:t>
            </a:r>
            <a:r>
              <a:rPr lang="zh-CN" altLang="zh-CN" sz="3200" b="1" u="sng" dirty="0">
                <a:solidFill>
                  <a:srgbClr val="FF0000"/>
                </a:solidFill>
              </a:rPr>
              <a:t>汲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2</a:t>
            </a:r>
            <a:r>
              <a:rPr lang="en-US" altLang="zh-CN" sz="3200" b="1" dirty="0" smtClean="0"/>
              <a:t>.</a:t>
            </a:r>
            <a:r>
              <a:rPr lang="zh-CN" altLang="zh-CN" sz="3200" b="1" u="sng" dirty="0">
                <a:solidFill>
                  <a:srgbClr val="FF0000"/>
                </a:solidFill>
              </a:rPr>
              <a:t>逡巡</a:t>
            </a:r>
            <a:r>
              <a:rPr lang="zh-CN" altLang="zh-CN" sz="3200" b="1" dirty="0"/>
              <a:t>敛去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/>
              <a:t>3.</a:t>
            </a:r>
            <a:r>
              <a:rPr lang="zh-CN" altLang="zh-CN" sz="3200" b="1" dirty="0" smtClean="0"/>
              <a:t>沿边</a:t>
            </a:r>
            <a:r>
              <a:rPr lang="zh-CN" altLang="zh-CN" sz="3200" b="1" dirty="0"/>
              <a:t>方</a:t>
            </a:r>
            <a:r>
              <a:rPr lang="zh-CN" altLang="zh-CN" sz="3200" b="1" u="sng" dirty="0">
                <a:solidFill>
                  <a:srgbClr val="FF0000"/>
                </a:solidFill>
              </a:rPr>
              <a:t>登</a:t>
            </a:r>
            <a:r>
              <a:rPr lang="zh-CN" altLang="zh-CN" sz="3200" b="1" dirty="0"/>
              <a:t>麦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/>
              <a:t>4</a:t>
            </a:r>
            <a:r>
              <a:rPr lang="en-US" altLang="zh-CN" sz="3200" b="1" dirty="0" smtClean="0"/>
              <a:t>.</a:t>
            </a:r>
            <a:r>
              <a:rPr lang="zh-CN" altLang="zh-CN" sz="3200" b="1" u="sng" dirty="0">
                <a:solidFill>
                  <a:srgbClr val="FF0000"/>
                </a:solidFill>
              </a:rPr>
              <a:t>次</a:t>
            </a:r>
            <a:r>
              <a:rPr lang="zh-CN" altLang="zh-CN" sz="3200" b="1" dirty="0"/>
              <a:t>滑州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/>
              <a:t>5</a:t>
            </a:r>
            <a:r>
              <a:rPr lang="en-US" altLang="zh-CN" sz="3200" b="1" dirty="0" smtClean="0"/>
              <a:t>.</a:t>
            </a:r>
            <a:r>
              <a:rPr lang="zh-CN" altLang="zh-CN" sz="3200" b="1" u="sng" dirty="0">
                <a:solidFill>
                  <a:srgbClr val="FF0000"/>
                </a:solidFill>
              </a:rPr>
              <a:t>而令控守西隅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6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舸舰</a:t>
            </a:r>
            <a:r>
              <a:rPr lang="zh-CN" altLang="en-US" sz="3200" b="1" u="sng" dirty="0">
                <a:solidFill>
                  <a:srgbClr val="FF0000"/>
                </a:solidFill>
              </a:rPr>
              <a:t>弥</a:t>
            </a:r>
            <a:r>
              <a:rPr lang="zh-CN" altLang="en-US" sz="3200" b="1" dirty="0" smtClean="0"/>
              <a:t>津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7.</a:t>
            </a:r>
            <a:r>
              <a:rPr lang="zh-CN" altLang="en-US" sz="3200" b="1" dirty="0" smtClean="0"/>
              <a:t>尔其勿忘</a:t>
            </a:r>
            <a:r>
              <a:rPr lang="zh-CN" altLang="en-US" sz="3200" b="1" u="sng" dirty="0" smtClean="0">
                <a:solidFill>
                  <a:srgbClr val="FF0000"/>
                </a:solidFill>
              </a:rPr>
              <a:t>乃</a:t>
            </a:r>
            <a:r>
              <a:rPr lang="zh-CN" altLang="en-US" sz="3200" b="1" dirty="0" smtClean="0"/>
              <a:t>父之志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8.</a:t>
            </a:r>
            <a:r>
              <a:rPr lang="zh-CN" altLang="en-US" sz="3200" b="1" dirty="0" smtClean="0"/>
              <a:t>今日违情义，恐此时非</a:t>
            </a:r>
            <a:r>
              <a:rPr lang="zh-CN" altLang="en-US" sz="3200" b="1" u="sng" dirty="0">
                <a:solidFill>
                  <a:srgbClr val="FF0000"/>
                </a:solidFill>
              </a:rPr>
              <a:t>奇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9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终极五国</a:t>
            </a:r>
            <a:r>
              <a:rPr lang="zh-CN" altLang="en-US" sz="3200" b="1" u="sng" dirty="0">
                <a:solidFill>
                  <a:srgbClr val="FF0000"/>
                </a:solidFill>
              </a:rPr>
              <a:t>迁</a:t>
            </a:r>
            <a:r>
              <a:rPr lang="zh-CN" altLang="en-US" sz="3200" b="1" dirty="0" smtClean="0"/>
              <a:t>灭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拒</a:t>
            </a:r>
            <a:r>
              <a:rPr lang="zh-CN" altLang="en-US" sz="3200" b="1" dirty="0" smtClean="0"/>
              <a:t>关，无</a:t>
            </a:r>
            <a:r>
              <a:rPr lang="zh-CN" altLang="en-US" sz="3200" b="1" u="sng" dirty="0" smtClean="0">
                <a:solidFill>
                  <a:srgbClr val="FF0000"/>
                </a:solidFill>
              </a:rPr>
              <a:t>内</a:t>
            </a:r>
            <a:r>
              <a:rPr lang="zh-CN" altLang="en-US" sz="3200" b="1" dirty="0" smtClean="0"/>
              <a:t>诸侯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004048" y="404665"/>
            <a:ext cx="4536504" cy="6480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1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取水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2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徘徊不前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3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丰收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/>
              <a:t>4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驻扎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5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而是命令他控制把守西边的城池（角落）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/>
              <a:t>6.</a:t>
            </a:r>
            <a:r>
              <a:rPr lang="zh-CN" altLang="en-US" sz="3200" b="1" dirty="0" smtClean="0"/>
              <a:t>满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7.</a:t>
            </a:r>
            <a:r>
              <a:rPr lang="zh-CN" altLang="en-US" sz="3200" b="1" dirty="0" smtClean="0"/>
              <a:t>你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8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适合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9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改变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纳，让</a:t>
            </a:r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进入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1.辽人常越境而汲 2.逡巡敛去 3.沿边方登麦 4.次滑州 5.而令控守西隅 6.舸舰弥津 7.尔其勿忘乃父之志 8.今日违情义，恐此时非奇 9.终极五国迁灭 10.拒关，无内诸侯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1.是日旦将朝，见执 2. 3.吴氏提携鞠养 4.诣阕 5.谒先人墓 6.7.陛下兴军旅，百姓咨怨 8.知复何言 9.及宇文化及构逆 10.善抚士卒，部分严明</dc:title>
  <dc:creator>USER</dc:creator>
  <cp:lastModifiedBy>USER</cp:lastModifiedBy>
  <cp:revision>12</cp:revision>
  <dcterms:created xsi:type="dcterms:W3CDTF">2015-09-28T06:36:05Z</dcterms:created>
  <dcterms:modified xsi:type="dcterms:W3CDTF">2016-10-11T07:57:39Z</dcterms:modified>
</cp:coreProperties>
</file>