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5472608" cy="6480719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1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幕府</a:t>
            </a:r>
            <a:r>
              <a:rPr lang="zh-CN" altLang="zh-CN" sz="3200" b="1" u="sng" dirty="0">
                <a:solidFill>
                  <a:srgbClr val="FF0000"/>
                </a:solidFill>
              </a:rPr>
              <a:t>赞</a:t>
            </a:r>
            <a:r>
              <a:rPr lang="zh-CN" altLang="zh-CN" sz="3200" b="1" dirty="0"/>
              <a:t>军事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2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帝</a:t>
            </a:r>
            <a:r>
              <a:rPr lang="zh-CN" altLang="zh-CN" sz="3200" b="1" u="sng" dirty="0">
                <a:solidFill>
                  <a:srgbClr val="FF0000"/>
                </a:solidFill>
              </a:rPr>
              <a:t>遣</a:t>
            </a:r>
            <a:r>
              <a:rPr lang="zh-CN" altLang="zh-CN" sz="3200" b="1" dirty="0"/>
              <a:t>御史</a:t>
            </a:r>
            <a:r>
              <a:rPr lang="zh-CN" altLang="zh-CN" sz="3200" b="1" u="sng" dirty="0">
                <a:solidFill>
                  <a:srgbClr val="FF0000"/>
                </a:solidFill>
              </a:rPr>
              <a:t>廉</a:t>
            </a:r>
            <a:r>
              <a:rPr lang="zh-CN" altLang="zh-CN" sz="3200" b="1" dirty="0"/>
              <a:t>之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3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时词臣不</a:t>
            </a:r>
            <a:r>
              <a:rPr lang="zh-CN" altLang="zh-CN" sz="3200" b="1" u="sng" dirty="0">
                <a:solidFill>
                  <a:srgbClr val="FF0000"/>
                </a:solidFill>
              </a:rPr>
              <a:t>附</a:t>
            </a:r>
            <a:r>
              <a:rPr lang="zh-CN" altLang="zh-CN" sz="3200" b="1" dirty="0"/>
              <a:t>刘瑾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4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镌</a:t>
            </a:r>
            <a:r>
              <a:rPr lang="zh-CN" altLang="zh-CN" sz="3200" b="1" dirty="0"/>
              <a:t>与修者官降珪修撰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5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卒以此忤权幸去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6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沛公军在霸上，相</a:t>
            </a:r>
            <a:r>
              <a:rPr lang="zh-CN" altLang="en-US" sz="3200" b="1" u="sng" dirty="0">
                <a:solidFill>
                  <a:srgbClr val="FF0000"/>
                </a:solidFill>
              </a:rPr>
              <a:t>去</a:t>
            </a:r>
            <a:r>
              <a:rPr lang="zh-CN" altLang="en-US" sz="3200" b="1" dirty="0" smtClean="0"/>
              <a:t>四十里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且</a:t>
            </a:r>
            <a:r>
              <a:rPr lang="zh-CN" altLang="en-US" sz="3200" b="1" dirty="0" smtClean="0"/>
              <a:t>举世誉之而</a:t>
            </a:r>
            <a:r>
              <a:rPr lang="zh-CN" altLang="en-US" sz="3200" b="1" dirty="0"/>
              <a:t>不加</a:t>
            </a:r>
            <a:r>
              <a:rPr lang="zh-CN" altLang="en-US" sz="3200" b="1" u="sng" dirty="0">
                <a:solidFill>
                  <a:srgbClr val="FF0000"/>
                </a:solidFill>
              </a:rPr>
              <a:t>劝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8.</a:t>
            </a:r>
            <a:r>
              <a:rPr lang="zh-CN" altLang="en-US" sz="3200" b="1" dirty="0" smtClean="0"/>
              <a:t>盛情难</a:t>
            </a:r>
            <a:r>
              <a:rPr lang="zh-CN" altLang="en-US" sz="3200" b="1" u="sng" dirty="0">
                <a:solidFill>
                  <a:srgbClr val="FF0000"/>
                </a:solidFill>
              </a:rPr>
              <a:t>却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9.</a:t>
            </a:r>
            <a:r>
              <a:rPr lang="zh-CN" altLang="en-US" sz="3200" b="1" dirty="0" smtClean="0"/>
              <a:t>沛公起</a:t>
            </a:r>
            <a:r>
              <a:rPr lang="zh-CN" altLang="en-US" sz="3200" b="1" u="sng" dirty="0">
                <a:solidFill>
                  <a:srgbClr val="FF0000"/>
                </a:solidFill>
              </a:rPr>
              <a:t>如</a:t>
            </a:r>
            <a:r>
              <a:rPr lang="zh-CN" altLang="en-US" sz="3200" b="1" dirty="0" smtClean="0"/>
              <a:t>厕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u="sng" dirty="0">
                <a:solidFill>
                  <a:srgbClr val="FF0000"/>
                </a:solidFill>
              </a:rPr>
              <a:t>若</a:t>
            </a:r>
            <a:r>
              <a:rPr lang="zh-CN" altLang="en-US" sz="3200" b="1" dirty="0" smtClean="0"/>
              <a:t>入前为寿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11.</a:t>
            </a:r>
            <a:r>
              <a:rPr lang="zh-CN" altLang="en-US" sz="3200" b="1" dirty="0" smtClean="0"/>
              <a:t>素</a:t>
            </a:r>
            <a:r>
              <a:rPr lang="zh-CN" altLang="en-US" sz="3200" b="1" u="sng" dirty="0">
                <a:solidFill>
                  <a:srgbClr val="FF0000"/>
                </a:solidFill>
              </a:rPr>
              <a:t>善</a:t>
            </a:r>
            <a:r>
              <a:rPr lang="zh-CN" altLang="en-US" sz="3200" b="1" dirty="0" smtClean="0"/>
              <a:t>留侯张良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12.</a:t>
            </a:r>
            <a:r>
              <a:rPr lang="zh-CN" altLang="en-US" sz="3200" b="1" dirty="0" smtClean="0"/>
              <a:t>送子</a:t>
            </a:r>
            <a:r>
              <a:rPr lang="zh-CN" altLang="en-US" sz="3200" b="1" u="sng" dirty="0">
                <a:solidFill>
                  <a:srgbClr val="FF0000"/>
                </a:solidFill>
              </a:rPr>
              <a:t>涉</a:t>
            </a:r>
            <a:r>
              <a:rPr lang="zh-CN" altLang="en-US" sz="3200" b="1" dirty="0" smtClean="0"/>
              <a:t>淇，至于顿丘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004048" y="404665"/>
            <a:ext cx="4536504" cy="6480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1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辅佐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派遣考查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3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依附，攀附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4.</a:t>
            </a:r>
            <a:r>
              <a:rPr lang="zh-CN" altLang="en-US" sz="3200" b="1" dirty="0" smtClean="0"/>
              <a:t>降职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5.</a:t>
            </a:r>
            <a:r>
              <a:rPr lang="zh-CN" altLang="zh-CN" sz="3200" b="1" dirty="0"/>
              <a:t>最终因为这忤逆权贵佞臣而离职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6.</a:t>
            </a:r>
            <a:r>
              <a:rPr lang="zh-CN" altLang="en-US" sz="3200" b="1" dirty="0" smtClean="0"/>
              <a:t>距离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7.</a:t>
            </a:r>
            <a:r>
              <a:rPr lang="zh-CN" altLang="en-US" sz="3200" b="1" dirty="0" smtClean="0"/>
              <a:t>勤勉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推辞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去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10.</a:t>
            </a:r>
            <a:r>
              <a:rPr lang="zh-CN" altLang="en-US" sz="3200" b="1" dirty="0" smtClean="0"/>
              <a:t>你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11.</a:t>
            </a:r>
            <a:r>
              <a:rPr lang="zh-CN" altLang="en-US" sz="3200" b="1" dirty="0" smtClean="0"/>
              <a:t>交好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12.</a:t>
            </a:r>
            <a:r>
              <a:rPr lang="zh-CN" altLang="en-US" sz="3200" b="1" dirty="0" smtClean="0"/>
              <a:t>渡河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1.幕府赞军事 2.帝遣御史廉之 3.时词臣不附刘瑾 4.镌与修者官降珪修撰 5.卒以此忤权幸去 6.沛公军在霸上，相去四十里 7.且举世誉之而不加劝 8.盛情难却 9.沛公起如厕 10.若入前为寿 11.素善留侯张良 12.送子涉淇，至于顿丘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14</cp:revision>
  <dcterms:created xsi:type="dcterms:W3CDTF">2015-09-28T06:36:05Z</dcterms:created>
  <dcterms:modified xsi:type="dcterms:W3CDTF">2016-10-13T02:13:08Z</dcterms:modified>
</cp:coreProperties>
</file>