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184576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1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浩</a:t>
            </a:r>
            <a:r>
              <a:rPr lang="zh-CN" altLang="zh-CN" sz="3200" b="1" dirty="0">
                <a:solidFill>
                  <a:srgbClr val="FF0000"/>
                </a:solidFill>
              </a:rPr>
              <a:t>冒</a:t>
            </a:r>
            <a:r>
              <a:rPr lang="zh-CN" altLang="zh-CN" sz="3200" b="1" dirty="0"/>
              <a:t>阵而前</a:t>
            </a:r>
            <a:r>
              <a:rPr lang="zh-CN" altLang="zh-CN" sz="3200" b="1" dirty="0" smtClean="0"/>
              <a:t>。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利所</a:t>
            </a:r>
            <a:r>
              <a:rPr lang="zh-CN" altLang="zh-CN" sz="3200" b="1" dirty="0">
                <a:solidFill>
                  <a:srgbClr val="FF0000"/>
                </a:solidFill>
              </a:rPr>
              <a:t>鞫</a:t>
            </a:r>
            <a:r>
              <a:rPr lang="zh-CN" altLang="zh-CN" sz="3200" b="1" dirty="0"/>
              <a:t>不同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dirty="0">
                <a:solidFill>
                  <a:srgbClr val="FF0000"/>
                </a:solidFill>
              </a:rPr>
              <a:t>虑夏人必乘间盗边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玠</a:t>
            </a:r>
            <a:r>
              <a:rPr lang="zh-CN" altLang="zh-CN" sz="3200" b="1" dirty="0">
                <a:solidFill>
                  <a:srgbClr val="FF0000"/>
                </a:solidFill>
              </a:rPr>
              <a:t>按</a:t>
            </a:r>
            <a:r>
              <a:rPr lang="zh-CN" altLang="zh-CN" sz="3200" b="1" dirty="0"/>
              <a:t>本路提点刑狱宋</a:t>
            </a:r>
            <a:r>
              <a:rPr lang="zh-CN" altLang="zh-CN" sz="3200" b="1" dirty="0" smtClean="0"/>
              <a:t>万年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5</a:t>
            </a:r>
            <a:r>
              <a:rPr lang="en-US" altLang="zh-CN" sz="3200" b="1" dirty="0" smtClean="0"/>
              <a:t>.</a:t>
            </a:r>
            <a:r>
              <a:rPr lang="zh-CN" altLang="zh-CN" sz="3200" b="1" dirty="0">
                <a:solidFill>
                  <a:srgbClr val="FF0000"/>
                </a:solidFill>
              </a:rPr>
              <a:t>浩招辑流亡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戍卒叫，函谷</a:t>
            </a:r>
            <a:r>
              <a:rPr lang="zh-CN" altLang="en-US" sz="3200" b="1" dirty="0">
                <a:solidFill>
                  <a:srgbClr val="FF0000"/>
                </a:solidFill>
              </a:rPr>
              <a:t>举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杀人如不能</a:t>
            </a:r>
            <a:r>
              <a:rPr lang="zh-CN" altLang="en-US" sz="3200" b="1" dirty="0">
                <a:solidFill>
                  <a:srgbClr val="FF0000"/>
                </a:solidFill>
              </a:rPr>
              <a:t>举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>
                <a:solidFill>
                  <a:srgbClr val="FF0000"/>
                </a:solidFill>
              </a:rPr>
              <a:t>绝</a:t>
            </a:r>
            <a:r>
              <a:rPr lang="zh-CN" altLang="en-US" sz="3200" b="1" dirty="0" smtClean="0"/>
              <a:t>云</a:t>
            </a:r>
            <a:r>
              <a:rPr lang="zh-CN" altLang="en-US" sz="3200" b="1" dirty="0" smtClean="0"/>
              <a:t>气，负青天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9.</a:t>
            </a:r>
            <a:r>
              <a:rPr lang="zh-CN" altLang="en-US" sz="3200" b="1" dirty="0" smtClean="0"/>
              <a:t>帅妻子邑人来此</a:t>
            </a:r>
            <a:r>
              <a:rPr lang="zh-CN" altLang="en-US" sz="3200" b="1" dirty="0">
                <a:solidFill>
                  <a:srgbClr val="FF0000"/>
                </a:solidFill>
              </a:rPr>
              <a:t>绝</a:t>
            </a:r>
            <a:r>
              <a:rPr lang="zh-CN" altLang="en-US" sz="3200" b="1" dirty="0" smtClean="0"/>
              <a:t>境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不</a:t>
            </a:r>
            <a:r>
              <a:rPr lang="zh-CN" altLang="en-US" sz="3200" b="1" dirty="0">
                <a:solidFill>
                  <a:srgbClr val="FF0000"/>
                </a:solidFill>
              </a:rPr>
              <a:t>堪</a:t>
            </a:r>
            <a:r>
              <a:rPr lang="zh-CN" altLang="en-US" sz="3200" b="1" dirty="0" smtClean="0"/>
              <a:t>吏人妇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</a:t>
            </a:r>
            <a:r>
              <a:rPr lang="en-US" altLang="zh-CN" sz="3200" b="1" dirty="0" smtClean="0"/>
              <a:t>.</a:t>
            </a:r>
            <a:r>
              <a:rPr lang="zh-CN" altLang="en-US" sz="3200" b="1" dirty="0">
                <a:solidFill>
                  <a:srgbClr val="FF0000"/>
                </a:solidFill>
              </a:rPr>
              <a:t>克</a:t>
            </a:r>
            <a:r>
              <a:rPr lang="zh-CN" altLang="en-US" sz="3200" b="1" dirty="0" smtClean="0"/>
              <a:t>已复礼为仁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愿大王少</a:t>
            </a:r>
            <a:r>
              <a:rPr lang="zh-CN" altLang="en-US" sz="3200" b="1" dirty="0">
                <a:solidFill>
                  <a:srgbClr val="FF0000"/>
                </a:solidFill>
              </a:rPr>
              <a:t>假</a:t>
            </a:r>
            <a:r>
              <a:rPr lang="zh-CN" altLang="en-US" sz="3200" b="1" dirty="0"/>
              <a:t>借</a:t>
            </a:r>
            <a:r>
              <a:rPr lang="zh-CN" altLang="en-US" sz="3200" b="1" dirty="0" smtClean="0"/>
              <a:t>之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13.</a:t>
            </a:r>
            <a:r>
              <a:rPr lang="zh-CN" altLang="en-US" sz="3200" b="1" dirty="0"/>
              <a:t>肉食</a:t>
            </a:r>
            <a:r>
              <a:rPr lang="zh-CN" altLang="en-US" sz="3200" b="1" dirty="0" smtClean="0"/>
              <a:t>者谋之，又何</a:t>
            </a:r>
            <a:r>
              <a:rPr lang="zh-CN" altLang="en-US" sz="3200" b="1" dirty="0">
                <a:solidFill>
                  <a:srgbClr val="FF0000"/>
                </a:solidFill>
              </a:rPr>
              <a:t>间</a:t>
            </a:r>
            <a:r>
              <a:rPr lang="zh-CN" altLang="en-US" sz="3200" b="1" dirty="0" smtClean="0"/>
              <a:t>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16016" y="260648"/>
            <a:ext cx="4968552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迎</a:t>
            </a:r>
            <a:r>
              <a:rPr lang="zh-CN" altLang="en-US" sz="3200" b="1" dirty="0" smtClean="0"/>
              <a:t>着，顶</a:t>
            </a:r>
            <a:r>
              <a:rPr lang="zh-CN" altLang="en-US" sz="3200" b="1" dirty="0"/>
              <a:t>着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审讯，审问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3.</a:t>
            </a:r>
            <a:r>
              <a:rPr lang="zh-CN" altLang="zh-CN" sz="3200" b="1" dirty="0"/>
              <a:t>担心夏人一定会乘机侵占边地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查究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5.</a:t>
            </a:r>
            <a:r>
              <a:rPr lang="zh-CN" altLang="zh-CN" sz="3200" b="1" dirty="0"/>
              <a:t>郭浩招集安抚流亡之人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攻占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尽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超越，穿越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隔绝，阻绝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胜任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克制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宽容</a:t>
            </a:r>
            <a:r>
              <a:rPr lang="en-US" altLang="zh-CN" sz="3200" b="1" dirty="0" smtClean="0"/>
              <a:t>13.</a:t>
            </a:r>
            <a:r>
              <a:rPr lang="zh-CN" altLang="en-US" sz="3200" b="1" dirty="0" smtClean="0"/>
              <a:t>参与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1.浩冒阵而前。 2.利所鞫不同 3.虑夏人必乘间盗边 4.玠按本路提点刑狱宋万年 5.浩招辑流亡 6.戍卒叫，函谷举 7.杀人如不能举 8.绝云气，负青天 9.帅妻子邑人来此绝境 10.不堪吏人妇 11.克已复礼为仁 12.愿大王少假借之 13.肉食者谋之，又何间焉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12</cp:revision>
  <dcterms:created xsi:type="dcterms:W3CDTF">2015-09-28T06:36:05Z</dcterms:created>
  <dcterms:modified xsi:type="dcterms:W3CDTF">2016-10-10T08:05:09Z</dcterms:modified>
</cp:coreProperties>
</file>