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5184576" cy="6480719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1.</a:t>
            </a:r>
            <a:r>
              <a:rPr lang="zh-CN" altLang="en-US" sz="3200" b="1" dirty="0"/>
              <a:t>新天子当使知</a:t>
            </a:r>
            <a:r>
              <a:rPr lang="zh-CN" altLang="en-US" sz="3200" b="1" dirty="0">
                <a:solidFill>
                  <a:srgbClr val="FF0000"/>
                </a:solidFill>
              </a:rPr>
              <a:t>稼穑</a:t>
            </a:r>
            <a:r>
              <a:rPr lang="zh-CN" altLang="en-US" sz="3200" b="1" dirty="0"/>
              <a:t>艰难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2.</a:t>
            </a:r>
            <a:r>
              <a:rPr lang="zh-CN" altLang="en-US" sz="3200" b="1" dirty="0"/>
              <a:t>边备，防御，数条上</a:t>
            </a:r>
            <a:r>
              <a:rPr lang="zh-CN" altLang="en-US" sz="3200" b="1" dirty="0">
                <a:solidFill>
                  <a:srgbClr val="FF0000"/>
                </a:solidFill>
              </a:rPr>
              <a:t>便宜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3.</a:t>
            </a:r>
            <a:r>
              <a:rPr lang="zh-CN" altLang="en-US" sz="3200" b="1" dirty="0"/>
              <a:t>修德省</a:t>
            </a:r>
            <a:r>
              <a:rPr lang="zh-CN" altLang="en-US" sz="3200" b="1" dirty="0">
                <a:solidFill>
                  <a:srgbClr val="FF0000"/>
                </a:solidFill>
              </a:rPr>
              <a:t>愆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/>
              <a:t>4.</a:t>
            </a:r>
            <a:r>
              <a:rPr lang="zh-CN" altLang="en-US" sz="3200" b="1" dirty="0"/>
              <a:t>文生老，</a:t>
            </a:r>
            <a:r>
              <a:rPr lang="zh-CN" altLang="en-US" sz="3200" b="1" dirty="0">
                <a:solidFill>
                  <a:srgbClr val="FF0000"/>
                </a:solidFill>
              </a:rPr>
              <a:t>连疏求去</a:t>
            </a:r>
            <a:r>
              <a:rPr lang="zh-CN" altLang="en-US" sz="3200" b="1" dirty="0"/>
              <a:t>，许之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/>
              <a:t>5.</a:t>
            </a:r>
            <a:r>
              <a:rPr lang="zh-CN" altLang="en-US" sz="3200" b="1" dirty="0"/>
              <a:t>最为</a:t>
            </a:r>
            <a:r>
              <a:rPr lang="zh-CN" altLang="en-US" sz="3200" b="1" dirty="0">
                <a:solidFill>
                  <a:srgbClr val="FF0000"/>
                </a:solidFill>
              </a:rPr>
              <a:t>耆硕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6.</a:t>
            </a:r>
            <a:r>
              <a:rPr lang="zh-CN" altLang="zh-CN" sz="3200" b="1" dirty="0"/>
              <a:t>赏</a:t>
            </a:r>
            <a:r>
              <a:rPr lang="zh-CN" altLang="zh-CN" sz="3200" b="1" dirty="0">
                <a:solidFill>
                  <a:srgbClr val="FF0000"/>
                </a:solidFill>
              </a:rPr>
              <a:t>赉</a:t>
            </a:r>
            <a:r>
              <a:rPr lang="zh-CN" altLang="zh-CN" sz="3200" b="1" dirty="0"/>
              <a:t>及山陵、大婚诸费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7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以其</a:t>
            </a:r>
            <a:r>
              <a:rPr lang="zh-CN" altLang="zh-CN" sz="3200" b="1" dirty="0">
                <a:solidFill>
                  <a:srgbClr val="FF0000"/>
                </a:solidFill>
              </a:rPr>
              <a:t>羡</a:t>
            </a:r>
            <a:r>
              <a:rPr lang="zh-CN" altLang="zh-CN" sz="3200" b="1" dirty="0"/>
              <a:t>易粟万石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8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君安与项王有</a:t>
            </a:r>
            <a:r>
              <a:rPr lang="zh-CN" altLang="en-US" sz="3200" b="1" dirty="0">
                <a:solidFill>
                  <a:srgbClr val="FF0000"/>
                </a:solidFill>
              </a:rPr>
              <a:t>故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9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独夫之心，日益骄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三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顾</a:t>
            </a:r>
            <a:r>
              <a:rPr lang="zh-CN" altLang="en-US" sz="3200" b="1" dirty="0" smtClean="0"/>
              <a:t>臣于草庐之中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11.</a:t>
            </a:r>
            <a:r>
              <a:rPr lang="zh-CN" altLang="en-US" sz="3200" b="1" dirty="0" smtClean="0"/>
              <a:t>闻大王有意督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过</a:t>
            </a:r>
            <a:r>
              <a:rPr lang="zh-CN" altLang="en-US" sz="3200" b="1" dirty="0" smtClean="0"/>
              <a:t>之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004048" y="188640"/>
            <a:ext cx="4536504" cy="6480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1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耕种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合乎时宜的建议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3.</a:t>
            </a:r>
            <a:r>
              <a:rPr lang="zh-CN" altLang="en-US" sz="3200" b="1" dirty="0"/>
              <a:t>过错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4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接连上疏，请求离去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5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年老</a:t>
            </a:r>
            <a:r>
              <a:rPr lang="zh-CN" altLang="en-US" sz="3200" b="1" dirty="0" smtClean="0"/>
              <a:t>博学，德高望重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6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赏赐，给予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7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多余，盈余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8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交情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9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固执，顽固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拜访，探望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11.</a:t>
            </a:r>
            <a:r>
              <a:rPr lang="zh-CN" altLang="en-US" sz="3200" b="1" dirty="0" smtClean="0"/>
              <a:t>追究过错，责备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1.新天子当使知稼穑艰难 2.边备，防御，数条上便宜 3.修德省愆 4.文生老，连疏求去，许之 5.最为耆硕 6.赏赉及山陵、大婚诸费 7.以其羡易粟万石 8.君安与项王有故 9.独夫之心，日益骄固 10.三顾臣于草庐之中 11.闻大王有意督过之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1.是日旦将朝，见执 2. 3.吴氏提携鞠养 4.诣阕 5.谒先人墓 6.7.陛下兴军旅，百姓咨怨 8.知复何言 9.及宇文化及构逆 10.善抚士卒，部分严明</dc:title>
  <dc:creator>USER</dc:creator>
  <cp:lastModifiedBy>USER</cp:lastModifiedBy>
  <cp:revision>8</cp:revision>
  <dcterms:created xsi:type="dcterms:W3CDTF">2015-09-28T06:36:05Z</dcterms:created>
  <dcterms:modified xsi:type="dcterms:W3CDTF">2016-09-28T08:43:59Z</dcterms:modified>
</cp:coreProperties>
</file>