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7056784" cy="64807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1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新天子当使知</a:t>
            </a:r>
            <a:r>
              <a:rPr lang="zh-CN" altLang="en-US" b="1" dirty="0" smtClean="0">
                <a:solidFill>
                  <a:srgbClr val="FF0000"/>
                </a:solidFill>
              </a:rPr>
              <a:t>稼穑</a:t>
            </a:r>
            <a:r>
              <a:rPr lang="zh-CN" altLang="en-US" b="1" dirty="0" smtClean="0"/>
              <a:t>艰难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2</a:t>
            </a:r>
            <a:r>
              <a:rPr lang="en-US" altLang="zh-CN" b="1" dirty="0" smtClean="0"/>
              <a:t>.</a:t>
            </a:r>
            <a:r>
              <a:rPr lang="zh-CN" altLang="en-US" b="1" dirty="0"/>
              <a:t>修德省</a:t>
            </a:r>
            <a:r>
              <a:rPr lang="zh-CN" altLang="en-US" b="1" dirty="0">
                <a:solidFill>
                  <a:srgbClr val="FF0000"/>
                </a:solidFill>
              </a:rPr>
              <a:t>愆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/>
              <a:t>最为</a:t>
            </a:r>
            <a:r>
              <a:rPr lang="zh-CN" altLang="en-US" b="1" dirty="0">
                <a:solidFill>
                  <a:srgbClr val="FF0000"/>
                </a:solidFill>
              </a:rPr>
              <a:t>耆硕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>4</a:t>
            </a:r>
            <a:r>
              <a:rPr lang="en-US" altLang="zh-CN" b="1" dirty="0" smtClean="0"/>
              <a:t>.</a:t>
            </a:r>
            <a:r>
              <a:rPr lang="zh-CN" altLang="en-US" b="1" dirty="0"/>
              <a:t>请</a:t>
            </a:r>
            <a:r>
              <a:rPr lang="zh-CN" altLang="en-US" b="1" dirty="0">
                <a:solidFill>
                  <a:srgbClr val="FF0000"/>
                </a:solidFill>
              </a:rPr>
              <a:t>恣</a:t>
            </a:r>
            <a:r>
              <a:rPr lang="zh-CN" altLang="en-US" b="1" dirty="0"/>
              <a:t>寻检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>5</a:t>
            </a:r>
            <a:r>
              <a:rPr lang="en-US" altLang="zh-CN" b="1" dirty="0" smtClean="0"/>
              <a:t>.</a:t>
            </a:r>
            <a:r>
              <a:rPr lang="zh-CN" altLang="en-US" b="1" dirty="0"/>
              <a:t>牧守</a:t>
            </a:r>
            <a:r>
              <a:rPr lang="zh-CN" altLang="en-US" b="1" dirty="0">
                <a:solidFill>
                  <a:srgbClr val="FF0000"/>
                </a:solidFill>
              </a:rPr>
              <a:t>稍薄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>6</a:t>
            </a:r>
            <a:r>
              <a:rPr lang="en-US" altLang="zh-CN" b="1" dirty="0" smtClean="0"/>
              <a:t>.</a:t>
            </a:r>
            <a:r>
              <a:rPr lang="zh-CN" altLang="en-US" b="1" dirty="0"/>
              <a:t>滞于</a:t>
            </a:r>
            <a:r>
              <a:rPr lang="zh-CN" altLang="en-US" b="1" dirty="0">
                <a:solidFill>
                  <a:srgbClr val="FF0000"/>
                </a:solidFill>
              </a:rPr>
              <a:t>冗官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7</a:t>
            </a:r>
            <a:r>
              <a:rPr lang="en-US" altLang="zh-CN" b="1" dirty="0" smtClean="0"/>
              <a:t>.</a:t>
            </a:r>
            <a:r>
              <a:rPr lang="zh-CN" altLang="zh-CN" b="1" dirty="0"/>
              <a:t>深</a:t>
            </a:r>
            <a:r>
              <a:rPr lang="zh-CN" altLang="zh-CN" b="1" dirty="0">
                <a:solidFill>
                  <a:srgbClr val="FF0000"/>
                </a:solidFill>
              </a:rPr>
              <a:t>昧</a:t>
            </a:r>
            <a:r>
              <a:rPr lang="zh-CN" altLang="zh-CN" b="1" dirty="0"/>
              <a:t>求贤之意也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>8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未尝不叹息痛</a:t>
            </a:r>
            <a:r>
              <a:rPr lang="zh-CN" altLang="en-US" b="1" dirty="0" smtClean="0">
                <a:solidFill>
                  <a:srgbClr val="FF0000"/>
                </a:solidFill>
              </a:rPr>
              <a:t>恨</a:t>
            </a:r>
            <a:r>
              <a:rPr lang="zh-CN" altLang="en-US" b="1" dirty="0" smtClean="0"/>
              <a:t>于桓灵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>9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欲勿予，即</a:t>
            </a:r>
            <a:r>
              <a:rPr lang="zh-CN" altLang="en-US" b="1" dirty="0" smtClean="0">
                <a:solidFill>
                  <a:srgbClr val="FF0000"/>
                </a:solidFill>
              </a:rPr>
              <a:t>患</a:t>
            </a:r>
            <a:r>
              <a:rPr lang="zh-CN" altLang="en-US" b="1" dirty="0" smtClean="0"/>
              <a:t>秦兵之来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/>
              <a:t>10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所守</a:t>
            </a:r>
            <a:r>
              <a:rPr lang="zh-CN" altLang="en-US" b="1" dirty="0" smtClean="0">
                <a:solidFill>
                  <a:srgbClr val="FF0000"/>
                </a:solidFill>
              </a:rPr>
              <a:t>或</a:t>
            </a:r>
            <a:r>
              <a:rPr lang="zh-CN" altLang="en-US" b="1" dirty="0" smtClean="0"/>
              <a:t>匪亲，化为狼与豺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6216" y="260648"/>
            <a:ext cx="28438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农事，耕种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过错</a:t>
            </a:r>
            <a:endParaRPr lang="en-US" altLang="zh-CN" sz="4000" b="1" dirty="0" smtClean="0"/>
          </a:p>
          <a:p>
            <a:r>
              <a:rPr lang="zh-CN" altLang="en-US" sz="4000" b="1" dirty="0"/>
              <a:t>年老</a:t>
            </a:r>
            <a:r>
              <a:rPr lang="zh-CN" altLang="en-US" sz="4000" b="1" dirty="0" smtClean="0"/>
              <a:t>博学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任意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稍微慢待</a:t>
            </a:r>
            <a:endParaRPr lang="en-US" altLang="zh-CN" sz="4000" b="1" dirty="0" smtClean="0"/>
          </a:p>
          <a:p>
            <a:r>
              <a:rPr lang="zh-CN" altLang="en-US" sz="4000" b="1" dirty="0"/>
              <a:t>闲散</a:t>
            </a:r>
            <a:r>
              <a:rPr lang="zh-CN" altLang="en-US" sz="4000" b="1" dirty="0" smtClean="0"/>
              <a:t>官职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违背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遗憾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担忧</a:t>
            </a:r>
            <a:endParaRPr lang="en-US" altLang="zh-CN" sz="4000" b="1" dirty="0" smtClean="0"/>
          </a:p>
          <a:p>
            <a:r>
              <a:rPr lang="zh-CN" altLang="en-US" sz="4000" b="1" dirty="0"/>
              <a:t>如果</a:t>
            </a:r>
          </a:p>
        </p:txBody>
      </p:sp>
    </p:spTree>
    <p:extLst>
      <p:ext uri="{BB962C8B-B14F-4D97-AF65-F5344CB8AC3E}">
        <p14:creationId xmlns:p14="http://schemas.microsoft.com/office/powerpoint/2010/main" val="7974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1.新天子当使知稼穑艰难 2.修德省愆 3.最为耆硕 4.请恣寻检 5.牧守稍薄 6.滞于冗官 7.深昧求贤之意也 8.未尝不叹息痛恨于桓灵 9.欲勿予，即患秦兵之来 10.所守或匪亲，化为狼与豺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1.是日旦将朝，见执 2. 3.吴氏提携鞠养 4.诣阕 5.谒先人墓 6.7.陛下兴军旅，百姓咨怨 8.知复何言 9.及宇文化及构逆 10.善抚士卒，部分严明</dc:title>
  <dc:creator>USER</dc:creator>
  <cp:lastModifiedBy>USER</cp:lastModifiedBy>
  <cp:revision>8</cp:revision>
  <dcterms:created xsi:type="dcterms:W3CDTF">2015-09-28T06:36:05Z</dcterms:created>
  <dcterms:modified xsi:type="dcterms:W3CDTF">2016-09-30T00:07:16Z</dcterms:modified>
</cp:coreProperties>
</file>