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7056784" cy="64807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1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故国不</a:t>
            </a:r>
            <a:r>
              <a:rPr lang="zh-CN" altLang="en-US" b="1" dirty="0" smtClean="0">
                <a:solidFill>
                  <a:srgbClr val="FF0000"/>
                </a:solidFill>
              </a:rPr>
              <a:t>堪</a:t>
            </a:r>
            <a:r>
              <a:rPr lang="zh-CN" altLang="en-US" b="1" dirty="0" smtClean="0"/>
              <a:t>回首明月中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2</a:t>
            </a:r>
            <a:r>
              <a:rPr lang="en-US" altLang="zh-CN" b="1" dirty="0" smtClean="0"/>
              <a:t>.</a:t>
            </a:r>
            <a:r>
              <a:rPr lang="zh-CN" altLang="zh-CN" b="1" dirty="0"/>
              <a:t>揆尝以主</a:t>
            </a:r>
            <a:r>
              <a:rPr lang="zh-CN" altLang="zh-CN" b="1" dirty="0">
                <a:solidFill>
                  <a:srgbClr val="FF0000"/>
                </a:solidFill>
              </a:rPr>
              <a:t>司</a:t>
            </a:r>
            <a:r>
              <a:rPr lang="zh-CN" altLang="zh-CN" b="1" dirty="0"/>
              <a:t>取士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3</a:t>
            </a:r>
            <a:r>
              <a:rPr lang="en-US" altLang="zh-CN" b="1" dirty="0" smtClean="0"/>
              <a:t>.</a:t>
            </a:r>
            <a:r>
              <a:rPr lang="zh-CN" altLang="zh-CN" b="1" dirty="0">
                <a:solidFill>
                  <a:srgbClr val="FF0000"/>
                </a:solidFill>
              </a:rPr>
              <a:t>但务</a:t>
            </a:r>
            <a:r>
              <a:rPr lang="zh-CN" altLang="zh-CN" b="1" dirty="0"/>
              <a:t>得才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4.</a:t>
            </a:r>
            <a:r>
              <a:rPr lang="zh-CN" altLang="en-US" b="1" dirty="0"/>
              <a:t>请</a:t>
            </a:r>
            <a:r>
              <a:rPr lang="zh-CN" altLang="en-US" b="1" dirty="0">
                <a:solidFill>
                  <a:srgbClr val="FF0000"/>
                </a:solidFill>
              </a:rPr>
              <a:t>恣</a:t>
            </a:r>
            <a:r>
              <a:rPr lang="zh-CN" altLang="en-US" b="1" dirty="0"/>
              <a:t>寻检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5.</a:t>
            </a:r>
            <a:r>
              <a:rPr lang="zh-CN" altLang="en-US" b="1" dirty="0"/>
              <a:t>牧守</a:t>
            </a:r>
            <a:r>
              <a:rPr lang="zh-CN" altLang="en-US" b="1" dirty="0">
                <a:solidFill>
                  <a:srgbClr val="FF0000"/>
                </a:solidFill>
              </a:rPr>
              <a:t>稍薄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6.</a:t>
            </a:r>
            <a:r>
              <a:rPr lang="zh-CN" altLang="en-US" b="1" dirty="0"/>
              <a:t>滞于</a:t>
            </a:r>
            <a:r>
              <a:rPr lang="zh-CN" altLang="en-US" b="1" dirty="0">
                <a:solidFill>
                  <a:srgbClr val="FF0000"/>
                </a:solidFill>
              </a:rPr>
              <a:t>冗官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7.</a:t>
            </a:r>
            <a:r>
              <a:rPr lang="zh-CN" altLang="zh-CN" b="1" dirty="0"/>
              <a:t>深</a:t>
            </a:r>
            <a:r>
              <a:rPr lang="zh-CN" altLang="zh-CN" b="1" dirty="0">
                <a:solidFill>
                  <a:srgbClr val="FF0000"/>
                </a:solidFill>
              </a:rPr>
              <a:t>昧</a:t>
            </a:r>
            <a:r>
              <a:rPr lang="zh-CN" altLang="zh-CN" b="1" dirty="0"/>
              <a:t>求贤之意也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8.</a:t>
            </a:r>
            <a:r>
              <a:rPr lang="zh-CN" altLang="en-US" b="1" dirty="0" smtClean="0"/>
              <a:t>未尝不叹息痛</a:t>
            </a:r>
            <a:r>
              <a:rPr lang="zh-CN" altLang="en-US" b="1" dirty="0" smtClean="0">
                <a:solidFill>
                  <a:srgbClr val="FF0000"/>
                </a:solidFill>
              </a:rPr>
              <a:t>恨</a:t>
            </a:r>
            <a:r>
              <a:rPr lang="zh-CN" altLang="en-US" b="1" dirty="0" smtClean="0"/>
              <a:t>于桓灵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9.</a:t>
            </a:r>
            <a:r>
              <a:rPr lang="zh-CN" altLang="en-US" b="1" dirty="0" smtClean="0"/>
              <a:t>欲勿予，即</a:t>
            </a:r>
            <a:r>
              <a:rPr lang="zh-CN" altLang="en-US" b="1" dirty="0" smtClean="0">
                <a:solidFill>
                  <a:srgbClr val="FF0000"/>
                </a:solidFill>
              </a:rPr>
              <a:t>患</a:t>
            </a:r>
            <a:r>
              <a:rPr lang="zh-CN" altLang="en-US" b="1" dirty="0" smtClean="0"/>
              <a:t>秦兵之来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10.</a:t>
            </a:r>
            <a:r>
              <a:rPr lang="zh-CN" altLang="en-US" b="1" dirty="0" smtClean="0"/>
              <a:t>所守</a:t>
            </a:r>
            <a:r>
              <a:rPr lang="zh-CN" altLang="en-US" b="1" dirty="0" smtClean="0">
                <a:solidFill>
                  <a:srgbClr val="FF0000"/>
                </a:solidFill>
              </a:rPr>
              <a:t>或</a:t>
            </a:r>
            <a:r>
              <a:rPr lang="zh-CN" altLang="en-US" b="1" dirty="0" smtClean="0"/>
              <a:t>匪亲，化为狼与豺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760" y="260648"/>
            <a:ext cx="28438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忍心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主持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只是务必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任意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稍微慢待</a:t>
            </a:r>
            <a:endParaRPr lang="en-US" altLang="zh-CN" sz="4000" b="1" dirty="0" smtClean="0"/>
          </a:p>
          <a:p>
            <a:r>
              <a:rPr lang="zh-CN" altLang="en-US" sz="4000" b="1" dirty="0"/>
              <a:t>闲散</a:t>
            </a:r>
            <a:r>
              <a:rPr lang="zh-CN" altLang="en-US" sz="4000" b="1" dirty="0" smtClean="0"/>
              <a:t>官职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违背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遗憾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担忧</a:t>
            </a:r>
            <a:endParaRPr lang="en-US" altLang="zh-CN" sz="4000" b="1" dirty="0" smtClean="0"/>
          </a:p>
          <a:p>
            <a:r>
              <a:rPr lang="zh-CN" altLang="en-US" sz="4000" b="1" dirty="0"/>
              <a:t>如果</a:t>
            </a: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1.故国不堪回首明月中 2.揆尝以主司取士 3.但务得才 4.请恣寻检 5.牧守稍薄 6.滞于冗官 7.深昧求贤之意也 8.未尝不叹息痛恨于桓灵 9.欲勿予，即患秦兵之来 10.所守或匪亲，化为狼与豺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9</cp:revision>
  <dcterms:created xsi:type="dcterms:W3CDTF">2015-09-28T06:36:05Z</dcterms:created>
  <dcterms:modified xsi:type="dcterms:W3CDTF">2016-09-30T00:26:07Z</dcterms:modified>
</cp:coreProperties>
</file>