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4536504" cy="6480719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/>
              <a:t>1.</a:t>
            </a:r>
            <a:r>
              <a:rPr lang="zh-CN" altLang="zh-CN" sz="3200" b="1" dirty="0"/>
              <a:t>岁</a:t>
            </a:r>
            <a:r>
              <a:rPr lang="zh-CN" altLang="zh-CN" sz="3200" b="1" u="sng" dirty="0">
                <a:solidFill>
                  <a:srgbClr val="FF0000"/>
                </a:solidFill>
              </a:rPr>
              <a:t>侵</a:t>
            </a:r>
            <a:r>
              <a:rPr lang="zh-CN" altLang="zh-CN" sz="3200" b="1" dirty="0"/>
              <a:t>，米价</a:t>
            </a:r>
            <a:r>
              <a:rPr lang="zh-CN" altLang="zh-CN" sz="3200" b="1" u="sng" dirty="0">
                <a:solidFill>
                  <a:srgbClr val="FF0000"/>
                </a:solidFill>
              </a:rPr>
              <a:t>翔踊</a:t>
            </a:r>
            <a:r>
              <a:rPr lang="zh-CN" altLang="zh-CN" sz="3200" b="1" dirty="0"/>
              <a:t>。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2</a:t>
            </a:r>
            <a:r>
              <a:rPr lang="en-US" altLang="zh-CN" sz="3200" b="1" dirty="0" smtClean="0"/>
              <a:t>.</a:t>
            </a:r>
            <a:r>
              <a:rPr lang="zh-CN" altLang="zh-CN" sz="3200" b="1" dirty="0"/>
              <a:t>户部</a:t>
            </a:r>
            <a:r>
              <a:rPr lang="zh-CN" altLang="zh-CN" sz="3200" b="1" u="sng" dirty="0">
                <a:solidFill>
                  <a:srgbClr val="FF0000"/>
                </a:solidFill>
              </a:rPr>
              <a:t>难</a:t>
            </a:r>
            <a:r>
              <a:rPr lang="zh-CN" altLang="zh-CN" sz="3200" b="1" dirty="0" smtClean="0"/>
              <a:t>之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3</a:t>
            </a:r>
            <a:r>
              <a:rPr lang="en-US" altLang="zh-CN" sz="3200" b="1" dirty="0" smtClean="0"/>
              <a:t>.</a:t>
            </a:r>
            <a:r>
              <a:rPr lang="zh-CN" altLang="zh-CN" sz="3200" b="1" u="sng" dirty="0">
                <a:solidFill>
                  <a:srgbClr val="FF0000"/>
                </a:solidFill>
              </a:rPr>
              <a:t>备振</a:t>
            </a:r>
            <a:r>
              <a:rPr lang="zh-CN" altLang="zh-CN" sz="3200" b="1" dirty="0"/>
              <a:t>贷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4</a:t>
            </a:r>
            <a:r>
              <a:rPr lang="en-US" altLang="zh-CN" sz="3200" b="1" dirty="0" smtClean="0"/>
              <a:t>.</a:t>
            </a:r>
            <a:r>
              <a:rPr lang="zh-CN" altLang="zh-CN" sz="3200" b="1" u="sng" dirty="0">
                <a:solidFill>
                  <a:srgbClr val="FF0000"/>
                </a:solidFill>
              </a:rPr>
              <a:t>部帑</a:t>
            </a:r>
            <a:r>
              <a:rPr lang="zh-CN" altLang="zh-CN" sz="3200" b="1" dirty="0"/>
              <a:t>不给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5</a:t>
            </a:r>
            <a:r>
              <a:rPr lang="en-US" altLang="zh-CN" sz="3200" b="1" dirty="0" smtClean="0"/>
              <a:t>.</a:t>
            </a:r>
            <a:r>
              <a:rPr lang="zh-CN" altLang="zh-CN" sz="3200" b="1" u="sng" dirty="0">
                <a:solidFill>
                  <a:srgbClr val="FF0000"/>
                </a:solidFill>
              </a:rPr>
              <a:t>稍</a:t>
            </a:r>
            <a:r>
              <a:rPr lang="zh-CN" altLang="zh-CN" sz="3200" b="1" dirty="0"/>
              <a:t>益</a:t>
            </a:r>
            <a:r>
              <a:rPr lang="zh-CN" altLang="zh-CN" sz="3200" b="1" dirty="0" smtClean="0"/>
              <a:t>以内</a:t>
            </a:r>
            <a:r>
              <a:rPr lang="zh-CN" altLang="zh-CN" sz="3200" b="1" dirty="0"/>
              <a:t>库及内府</a:t>
            </a:r>
            <a:r>
              <a:rPr lang="zh-CN" altLang="zh-CN" sz="3200" b="1" dirty="0" smtClean="0"/>
              <a:t>钱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6</a:t>
            </a:r>
            <a:r>
              <a:rPr lang="en-US" altLang="zh-CN" sz="3200" b="1" dirty="0" smtClean="0"/>
              <a:t>.</a:t>
            </a:r>
            <a:r>
              <a:rPr lang="zh-CN" altLang="zh-CN" sz="3200" b="1" dirty="0"/>
              <a:t>文</a:t>
            </a:r>
            <a:r>
              <a:rPr lang="zh-CN" altLang="zh-CN" sz="3200" b="1" u="sng" dirty="0">
                <a:solidFill>
                  <a:srgbClr val="FF0000"/>
                </a:solidFill>
              </a:rPr>
              <a:t>司</a:t>
            </a:r>
            <a:r>
              <a:rPr lang="zh-CN" altLang="zh-CN" sz="3200" b="1" dirty="0"/>
              <a:t>国计二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7</a:t>
            </a:r>
            <a:r>
              <a:rPr lang="en-US" altLang="zh-CN" sz="3200" b="1" dirty="0" smtClean="0"/>
              <a:t>.</a:t>
            </a:r>
            <a:r>
              <a:rPr lang="zh-CN" altLang="en-US" sz="3200" b="1" dirty="0"/>
              <a:t>纵事不</a:t>
            </a:r>
            <a:r>
              <a:rPr lang="zh-CN" altLang="en-US" sz="3200" b="1" u="sng" dirty="0">
                <a:solidFill>
                  <a:srgbClr val="FF0000"/>
                </a:solidFill>
              </a:rPr>
              <a:t>济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8</a:t>
            </a:r>
            <a:r>
              <a:rPr lang="en-US" altLang="zh-CN" sz="3200" b="1" dirty="0" smtClean="0"/>
              <a:t>.</a:t>
            </a:r>
            <a:r>
              <a:rPr lang="zh-CN" altLang="en-US" sz="3200" b="1" u="sng" dirty="0">
                <a:solidFill>
                  <a:srgbClr val="FF0000"/>
                </a:solidFill>
              </a:rPr>
              <a:t>坐</a:t>
            </a:r>
            <a:r>
              <a:rPr lang="zh-CN" altLang="en-US" sz="3200" b="1" dirty="0"/>
              <a:t>以遗失部</a:t>
            </a:r>
            <a:r>
              <a:rPr lang="zh-CN" altLang="en-US" sz="3200" b="1" dirty="0" smtClean="0"/>
              <a:t>籍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9</a:t>
            </a:r>
            <a:r>
              <a:rPr lang="en-US" altLang="zh-CN" sz="3200" b="1" dirty="0" smtClean="0"/>
              <a:t>.</a:t>
            </a:r>
            <a:r>
              <a:rPr lang="zh-CN" altLang="en-US" sz="3200" b="1" u="sng" dirty="0">
                <a:solidFill>
                  <a:srgbClr val="FF0000"/>
                </a:solidFill>
              </a:rPr>
              <a:t>度</a:t>
            </a:r>
            <a:r>
              <a:rPr lang="zh-CN" altLang="en-US" sz="3200" b="1" dirty="0" smtClean="0"/>
              <a:t>我至军中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10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举世</a:t>
            </a:r>
            <a:r>
              <a:rPr lang="zh-CN" altLang="en-US" sz="3200" b="1" u="sng" dirty="0">
                <a:solidFill>
                  <a:srgbClr val="FF0000"/>
                </a:solidFill>
              </a:rPr>
              <a:t>非</a:t>
            </a:r>
            <a:r>
              <a:rPr lang="zh-CN" altLang="en-US" sz="3200" b="1" dirty="0" smtClean="0"/>
              <a:t>之而不加沮丧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11.</a:t>
            </a:r>
            <a:r>
              <a:rPr lang="zh-CN" altLang="en-US" sz="3200" b="1" dirty="0" smtClean="0"/>
              <a:t>师道之不</a:t>
            </a:r>
            <a:r>
              <a:rPr lang="zh-CN" altLang="en-US" sz="3200" b="1" u="sng" dirty="0">
                <a:solidFill>
                  <a:srgbClr val="FF0000"/>
                </a:solidFill>
              </a:rPr>
              <a:t>复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12.</a:t>
            </a:r>
            <a:r>
              <a:rPr lang="zh-CN" altLang="en-US" sz="3200" b="1" dirty="0" smtClean="0"/>
              <a:t>秦贪，</a:t>
            </a:r>
            <a:r>
              <a:rPr lang="zh-CN" altLang="en-US" sz="3200" b="1" u="sng" dirty="0">
                <a:solidFill>
                  <a:srgbClr val="FF0000"/>
                </a:solidFill>
              </a:rPr>
              <a:t>负</a:t>
            </a:r>
            <a:r>
              <a:rPr lang="zh-CN" altLang="en-US" sz="3200" b="1" dirty="0" smtClean="0"/>
              <a:t>其强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13.</a:t>
            </a:r>
            <a:r>
              <a:rPr lang="zh-CN" altLang="en-US" sz="3200" b="1" dirty="0"/>
              <a:t>则</a:t>
            </a:r>
            <a:r>
              <a:rPr lang="zh-CN" altLang="en-US" sz="3200" b="1" dirty="0" smtClean="0"/>
              <a:t>其</a:t>
            </a:r>
            <a:r>
              <a:rPr lang="zh-CN" altLang="en-US" sz="3200" b="1" u="sng" dirty="0">
                <a:solidFill>
                  <a:srgbClr val="FF0000"/>
                </a:solidFill>
              </a:rPr>
              <a:t>负</a:t>
            </a:r>
            <a:r>
              <a:rPr lang="zh-CN" altLang="en-US" sz="3200" b="1" dirty="0" smtClean="0"/>
              <a:t>大舟也无力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004048" y="188640"/>
            <a:ext cx="4536504" cy="6480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1.</a:t>
            </a:r>
            <a:r>
              <a:rPr lang="zh-CN" altLang="en-US" sz="3200" b="1" dirty="0" smtClean="0"/>
              <a:t>荒年，物价飞涨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/>
              <a:t>2.</a:t>
            </a:r>
            <a:r>
              <a:rPr lang="zh-CN" altLang="en-US" sz="3200" b="1" dirty="0"/>
              <a:t>认为</a:t>
            </a:r>
            <a:r>
              <a:rPr lang="en-US" altLang="zh-CN" sz="3200" b="1" dirty="0"/>
              <a:t>…</a:t>
            </a:r>
            <a:r>
              <a:rPr lang="zh-CN" altLang="en-US" sz="3200" b="1" dirty="0"/>
              <a:t>困难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3.</a:t>
            </a:r>
            <a:r>
              <a:rPr lang="zh-CN" altLang="en-US" sz="3200" b="1" dirty="0"/>
              <a:t>防备赈济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4.</a:t>
            </a:r>
            <a:r>
              <a:rPr lang="zh-CN" altLang="en-US" sz="3200" b="1" dirty="0"/>
              <a:t>国库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5.</a:t>
            </a:r>
            <a:r>
              <a:rPr lang="zh-CN" altLang="en-US" sz="3200" b="1" dirty="0"/>
              <a:t>略加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6.</a:t>
            </a:r>
            <a:r>
              <a:rPr lang="zh-CN" altLang="en-US" sz="3200" b="1" dirty="0"/>
              <a:t>主持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7.</a:t>
            </a:r>
            <a:r>
              <a:rPr lang="zh-CN" altLang="en-US" sz="3200" b="1" dirty="0"/>
              <a:t>成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8.</a:t>
            </a:r>
            <a:r>
              <a:rPr lang="zh-CN" altLang="en-US" sz="3200" b="1" dirty="0"/>
              <a:t>因为</a:t>
            </a:r>
            <a:r>
              <a:rPr lang="en-US" altLang="zh-CN" sz="3200" b="1" dirty="0"/>
              <a:t>……</a:t>
            </a:r>
            <a:r>
              <a:rPr lang="zh-CN" altLang="en-US" sz="3200" b="1" dirty="0"/>
              <a:t>犯罪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9.</a:t>
            </a:r>
            <a:r>
              <a:rPr lang="zh-CN" altLang="en-US" sz="3200" b="1" dirty="0"/>
              <a:t>估计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altLang="zh-CN" sz="3200" b="1" dirty="0" smtClean="0"/>
              <a:t>10.</a:t>
            </a:r>
            <a:r>
              <a:rPr lang="zh-CN" altLang="en-US" sz="3200" b="1" dirty="0" smtClean="0"/>
              <a:t>诋毁，诽谤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11.</a:t>
            </a:r>
            <a:r>
              <a:rPr lang="zh-CN" altLang="en-US" sz="3200" b="1" dirty="0"/>
              <a:t>恢复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12.</a:t>
            </a:r>
            <a:r>
              <a:rPr lang="zh-CN" altLang="en-US" sz="3200" b="1" dirty="0"/>
              <a:t>倚仗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13.</a:t>
            </a:r>
            <a:r>
              <a:rPr lang="zh-CN" altLang="en-US" sz="3200" b="1" dirty="0" smtClean="0"/>
              <a:t>承载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4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1.岁侵，米价翔踊。 2.户部难之 3.备振贷 4.部帑不给 5.稍益以内库及内府钱 6.文司国计二 7.纵事不济 8.坐以遗失部籍 9.度我至军中 10.举世非之而不加沮丧 11.师道之不复 12.秦贪，负其强 13.则其负大舟也无力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1.是日旦将朝，见执 2. 3.吴氏提携鞠养 4.诣阕 5.谒先人墓 6.7.陛下兴军旅，百姓咨怨 8.知复何言 9.及宇文化及构逆 10.善抚士卒，部分严明</dc:title>
  <dc:creator>USER</dc:creator>
  <cp:lastModifiedBy>USER</cp:lastModifiedBy>
  <cp:revision>6</cp:revision>
  <dcterms:created xsi:type="dcterms:W3CDTF">2015-09-28T06:36:05Z</dcterms:created>
  <dcterms:modified xsi:type="dcterms:W3CDTF">2016-09-22T06:30:22Z</dcterms:modified>
</cp:coreProperties>
</file>