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9"/>
  </p:notesMasterIdLst>
  <p:sldIdLst>
    <p:sldId id="544" r:id="rId2"/>
    <p:sldId id="532" r:id="rId3"/>
    <p:sldId id="533" r:id="rId4"/>
    <p:sldId id="545" r:id="rId5"/>
    <p:sldId id="546" r:id="rId6"/>
    <p:sldId id="547" r:id="rId7"/>
    <p:sldId id="430" r:id="rId8"/>
  </p:sldIdLst>
  <p:sldSz cx="9144000" cy="5143500" type="screen16x9"/>
  <p:notesSz cx="6796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FDFC"/>
    <a:srgbClr val="0000FF"/>
    <a:srgbClr val="E9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545" autoAdjust="0"/>
  </p:normalViewPr>
  <p:slideViewPr>
    <p:cSldViewPr>
      <p:cViewPr>
        <p:scale>
          <a:sx n="100" d="100"/>
          <a:sy n="100" d="100"/>
        </p:scale>
        <p:origin x="-672" y="-636"/>
      </p:cViewPr>
      <p:guideLst>
        <p:guide orient="horz" pos="1566"/>
        <p:guide pos="2922"/>
      </p:guideLst>
    </p:cSldViewPr>
  </p:slideViewPr>
  <p:outlineViewPr>
    <p:cViewPr>
      <p:scale>
        <a:sx n="33" d="100"/>
        <a:sy n="33" d="100"/>
      </p:scale>
      <p:origin x="0" y="5190"/>
    </p:cViewPr>
  </p:outlineViewPr>
  <p:notesTextViewPr>
    <p:cViewPr>
      <p:scale>
        <a:sx n="200" d="100"/>
        <a:sy n="2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86046CB-4961-44C3-B61D-2479CBB228F1}" type="datetimeFigureOut">
              <a:rPr lang="zh-CN" altLang="en-US"/>
              <a:pPr>
                <a:defRPr/>
              </a:pPr>
              <a:t>2016-09-19</a:t>
            </a:fld>
            <a:endParaRPr lang="en-US">
              <a:ea typeface="宋体" pitchFamily="2" charset="-122"/>
            </a:endParaRPr>
          </a:p>
        </p:txBody>
      </p:sp>
      <p:sp>
        <p:nvSpPr>
          <p:cNvPr id="7578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D6C9D1B-FFA2-4F49-BCC2-0EE7671CCC47}" type="slidenum">
              <a:rPr lang="zh-CN" altLang="en-US"/>
              <a:pPr>
                <a:defRPr/>
              </a:pPr>
              <a:t>‹#›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655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0BD297-C12E-4D0B-A068-B73415234BFE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0BD297-C12E-4D0B-A068-B73415234BFE}" type="slidenum">
              <a:rPr lang="zh-CN" altLang="en-US" smtClean="0"/>
              <a:pPr>
                <a:buFont typeface="Arial" charset="0"/>
                <a:buNone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C9D1B-FFA2-4F49-BCC2-0EE7671CCC47}" type="slidenum">
              <a:rPr lang="zh-CN" altLang="en-US" smtClean="0"/>
              <a:pPr>
                <a:defRPr/>
              </a:pPr>
              <a:t>4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C9D1B-FFA2-4F49-BCC2-0EE7671CCC47}" type="slidenum">
              <a:rPr lang="zh-CN" altLang="en-US" smtClean="0"/>
              <a:pPr>
                <a:defRPr/>
              </a:pPr>
              <a:t>5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2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C9D1B-FFA2-4F49-BCC2-0EE7671CCC47}" type="slidenum">
              <a:rPr lang="zh-CN" altLang="en-US" smtClean="0"/>
              <a:pPr>
                <a:defRPr/>
              </a:pPr>
              <a:t>6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2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C9D1B-FFA2-4F49-BCC2-0EE7671CCC47}" type="slidenum">
              <a:rPr lang="zh-CN" altLang="en-US" smtClean="0"/>
              <a:pPr>
                <a:defRPr/>
              </a:pPr>
              <a:t>7</a:t>
            </a:fld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62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/>
          <p:cNvSpPr>
            <a:spLocks/>
          </p:cNvSpPr>
          <p:nvPr/>
        </p:nvSpPr>
        <p:spPr bwMode="gray">
          <a:xfrm>
            <a:off x="0" y="4536282"/>
            <a:ext cx="2762250" cy="607219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7 h 510"/>
              <a:gd name="T4" fmla="*/ 2147483647 w 1740"/>
              <a:gd name="T5" fmla="*/ 2147483647 h 510"/>
              <a:gd name="T6" fmla="*/ 2147483647 w 1740"/>
              <a:gd name="T7" fmla="*/ 2147483647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1"/>
          <p:cNvSpPr>
            <a:spLocks/>
          </p:cNvSpPr>
          <p:nvPr/>
        </p:nvSpPr>
        <p:spPr bwMode="gray">
          <a:xfrm>
            <a:off x="2590800" y="3529012"/>
            <a:ext cx="6400800" cy="1614488"/>
          </a:xfrm>
          <a:custGeom>
            <a:avLst/>
            <a:gdLst>
              <a:gd name="T0" fmla="*/ 2147483647 w 4032"/>
              <a:gd name="T1" fmla="*/ 0 h 1356"/>
              <a:gd name="T2" fmla="*/ 2147483647 w 4032"/>
              <a:gd name="T3" fmla="*/ 2147483647 h 1356"/>
              <a:gd name="T4" fmla="*/ 2147483647 w 4032"/>
              <a:gd name="T5" fmla="*/ 2147483647 h 1356"/>
              <a:gd name="T6" fmla="*/ 2147483647 w 4032"/>
              <a:gd name="T7" fmla="*/ 2147483647 h 1356"/>
              <a:gd name="T8" fmla="*/ 0 w 4032"/>
              <a:gd name="T9" fmla="*/ 2147483647 h 1356"/>
              <a:gd name="T10" fmla="*/ 2147483647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2"/>
          <p:cNvSpPr>
            <a:spLocks/>
          </p:cNvSpPr>
          <p:nvPr/>
        </p:nvSpPr>
        <p:spPr bwMode="gray">
          <a:xfrm>
            <a:off x="4400550" y="585787"/>
            <a:ext cx="4743450" cy="3786188"/>
          </a:xfrm>
          <a:custGeom>
            <a:avLst/>
            <a:gdLst>
              <a:gd name="T0" fmla="*/ 2147483647 w 2988"/>
              <a:gd name="T1" fmla="*/ 2147483647 h 3180"/>
              <a:gd name="T2" fmla="*/ 2147483647 w 2988"/>
              <a:gd name="T3" fmla="*/ 0 h 3180"/>
              <a:gd name="T4" fmla="*/ 2147483647 w 2988"/>
              <a:gd name="T5" fmla="*/ 2147483647 h 3180"/>
              <a:gd name="T6" fmla="*/ 2147483647 w 2988"/>
              <a:gd name="T7" fmla="*/ 2147483647 h 3180"/>
              <a:gd name="T8" fmla="*/ 2147483647 w 2988"/>
              <a:gd name="T9" fmla="*/ 2147483647 h 3180"/>
              <a:gd name="T10" fmla="*/ 0 w 2988"/>
              <a:gd name="T11" fmla="*/ 2147483647 h 3180"/>
              <a:gd name="T12" fmla="*/ 2147483647 w 2988"/>
              <a:gd name="T13" fmla="*/ 2147483647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3"/>
          <p:cNvSpPr>
            <a:spLocks/>
          </p:cNvSpPr>
          <p:nvPr/>
        </p:nvSpPr>
        <p:spPr bwMode="gray">
          <a:xfrm>
            <a:off x="4800600" y="0"/>
            <a:ext cx="3276600" cy="1807369"/>
          </a:xfrm>
          <a:custGeom>
            <a:avLst/>
            <a:gdLst>
              <a:gd name="T0" fmla="*/ 0 w 2064"/>
              <a:gd name="T1" fmla="*/ 0 h 1518"/>
              <a:gd name="T2" fmla="*/ 2147483647 w 2064"/>
              <a:gd name="T3" fmla="*/ 2147483647 h 1518"/>
              <a:gd name="T4" fmla="*/ 2147483647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9"/>
          <p:cNvSpPr>
            <a:spLocks/>
          </p:cNvSpPr>
          <p:nvPr/>
        </p:nvSpPr>
        <p:spPr bwMode="gray">
          <a:xfrm>
            <a:off x="1" y="1"/>
            <a:ext cx="6583363" cy="5450681"/>
          </a:xfrm>
          <a:custGeom>
            <a:avLst/>
            <a:gdLst>
              <a:gd name="T0" fmla="*/ 0 w 4014"/>
              <a:gd name="T1" fmla="*/ 0 h 4455"/>
              <a:gd name="T2" fmla="*/ 2147483647 w 4014"/>
              <a:gd name="T3" fmla="*/ 0 h 4455"/>
              <a:gd name="T4" fmla="*/ 2147483647 w 4014"/>
              <a:gd name="T5" fmla="*/ 2147483647 h 4455"/>
              <a:gd name="T6" fmla="*/ 0 w 4014"/>
              <a:gd name="T7" fmla="*/ 2147483647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5"/>
          <p:cNvSpPr>
            <a:spLocks/>
          </p:cNvSpPr>
          <p:nvPr/>
        </p:nvSpPr>
        <p:spPr bwMode="gray">
          <a:xfrm>
            <a:off x="1" y="0"/>
            <a:ext cx="6372225" cy="53042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endParaRPr lang="zh-CN" alt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gray">
          <a:xfrm>
            <a:off x="250825" y="1191"/>
            <a:ext cx="0" cy="451127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gray">
          <a:xfrm>
            <a:off x="1293813" y="1191"/>
            <a:ext cx="0" cy="465534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gray">
          <a:xfrm>
            <a:off x="2338388" y="1191"/>
            <a:ext cx="0" cy="463748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gray">
          <a:xfrm>
            <a:off x="3382963" y="1192"/>
            <a:ext cx="0" cy="447913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gray">
          <a:xfrm>
            <a:off x="4427538" y="1192"/>
            <a:ext cx="0" cy="408741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gray">
          <a:xfrm rot="5400000">
            <a:off x="2913063" y="-2717403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gray">
          <a:xfrm rot="5400000">
            <a:off x="3006725" y="-2012156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gray">
          <a:xfrm rot="5400000">
            <a:off x="3011488" y="-1218009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gray">
          <a:xfrm rot="5400000">
            <a:off x="2907507" y="-313928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gray">
          <a:xfrm rot="5400000">
            <a:off x="2666207" y="726281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gray">
          <a:xfrm rot="5400000">
            <a:off x="2115344" y="2077244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gray">
          <a:xfrm>
            <a:off x="2362201" y="208360"/>
            <a:ext cx="1012825" cy="769144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Rectangle 60"/>
          <p:cNvSpPr>
            <a:spLocks noChangeArrowheads="1"/>
          </p:cNvSpPr>
          <p:nvPr/>
        </p:nvSpPr>
        <p:spPr bwMode="gray">
          <a:xfrm>
            <a:off x="285750" y="1820466"/>
            <a:ext cx="1012825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3" name="Rectangle 61"/>
          <p:cNvSpPr>
            <a:spLocks noChangeArrowheads="1"/>
          </p:cNvSpPr>
          <p:nvPr/>
        </p:nvSpPr>
        <p:spPr bwMode="gray">
          <a:xfrm>
            <a:off x="1" y="203598"/>
            <a:ext cx="250825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gray">
          <a:xfrm>
            <a:off x="1331914" y="1191"/>
            <a:ext cx="1012825" cy="1762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5" name="Freeform 64"/>
          <p:cNvSpPr>
            <a:spLocks/>
          </p:cNvSpPr>
          <p:nvPr/>
        </p:nvSpPr>
        <p:spPr bwMode="gray">
          <a:xfrm>
            <a:off x="2365375" y="3406378"/>
            <a:ext cx="1009650" cy="775097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7 h 651"/>
              <a:gd name="T4" fmla="*/ 2147483647 w 636"/>
              <a:gd name="T5" fmla="*/ 2147483647 h 651"/>
              <a:gd name="T6" fmla="*/ 2147483647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85750" y="1826419"/>
            <a:ext cx="1012825" cy="769144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8077201" y="0"/>
            <a:ext cx="1076325" cy="5143500"/>
            <a:chOff x="5088" y="0"/>
            <a:chExt cx="678" cy="4320"/>
          </a:xfrm>
        </p:grpSpPr>
        <p:sp>
          <p:nvSpPr>
            <p:cNvPr id="2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353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588 h 720"/>
                <a:gd name="T8" fmla="*/ 0 w 672"/>
                <a:gd name="T9" fmla="*/ 353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6 w 212"/>
                <a:gd name="T1" fmla="*/ 0 h 824"/>
                <a:gd name="T2" fmla="*/ 0 w 212"/>
                <a:gd name="T3" fmla="*/ 82 h 824"/>
                <a:gd name="T4" fmla="*/ 22 w 212"/>
                <a:gd name="T5" fmla="*/ 824 h 824"/>
                <a:gd name="T6" fmla="*/ 28 w 212"/>
                <a:gd name="T7" fmla="*/ 822 h 824"/>
                <a:gd name="T8" fmla="*/ 26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80"/>
          <p:cNvSpPr>
            <a:spLocks noChangeArrowheads="1"/>
          </p:cNvSpPr>
          <p:nvPr/>
        </p:nvSpPr>
        <p:spPr bwMode="gray">
          <a:xfrm>
            <a:off x="5495925" y="1000125"/>
            <a:ext cx="660400" cy="769144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" name="Line 81"/>
          <p:cNvSpPr>
            <a:spLocks noChangeShapeType="1"/>
          </p:cNvSpPr>
          <p:nvPr/>
        </p:nvSpPr>
        <p:spPr bwMode="gray">
          <a:xfrm>
            <a:off x="5480050" y="1191"/>
            <a:ext cx="0" cy="3178969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gray">
          <a:xfrm>
            <a:off x="4457701" y="2621756"/>
            <a:ext cx="1012825" cy="769144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3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1" y="457200"/>
            <a:ext cx="2663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3813572"/>
            <a:ext cx="6400800" cy="3429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413273"/>
            <a:ext cx="8229600" cy="1102519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05363"/>
            <a:ext cx="2133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805363"/>
            <a:ext cx="2895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805363"/>
            <a:ext cx="2133600" cy="235744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7BE643A8-0C06-457B-A209-297F131BEB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8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0095B53A-61E8-4274-B130-327C4FAA670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5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079"/>
            <a:ext cx="2057400" cy="435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079"/>
            <a:ext cx="6019800" cy="43505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9A42FEEC-2EEB-4FE5-AE85-96B4B02639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85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4079"/>
            <a:ext cx="8229600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EA7DFC7D-6A0B-4974-B606-515D8A66B3B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66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5993-49CF-4023-AA5E-9538FF105686}" type="datetime1">
              <a:rPr lang="zh-CN" altLang="en-US"/>
              <a:pPr>
                <a:defRPr/>
              </a:pPr>
              <a:t>2016-09-19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8454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8454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61FE-474E-4A0E-BA55-DD4B5F0008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0882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30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7D3701E-4925-4441-A330-D42A6C7DC6F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B5ECC3FE-7A51-4C32-8011-9EC9951EB9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5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005E5E88-11DE-4FAA-B056-A496D97C4A3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78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29148835-4380-47BD-9DFC-3ED90F801F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0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22305BE-1684-4BEA-9417-DEFCA69A1AF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5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1564B37B-5D24-413C-A7E0-E3F2DA76ED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2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C3C36E08-A185-44E8-88B6-14FEE21670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4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fld id="{40B2781B-7E73-498B-B72C-40614F60507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7144"/>
            <a:ext cx="9156700" cy="5154216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endParaRPr lang="zh-CN" altLang="en-US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4125516"/>
            <a:ext cx="1441451" cy="1019175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7 h 1100"/>
              <a:gd name="T4" fmla="*/ 2147483647 w 1089"/>
              <a:gd name="T5" fmla="*/ 2147483647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3"/>
          <p:cNvSpPr>
            <a:spLocks noChangeShapeType="1"/>
          </p:cNvSpPr>
          <p:nvPr/>
        </p:nvSpPr>
        <p:spPr bwMode="gray">
          <a:xfrm>
            <a:off x="527050" y="1"/>
            <a:ext cx="0" cy="443269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gray">
          <a:xfrm>
            <a:off x="1677988" y="0"/>
            <a:ext cx="0" cy="51244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gray">
          <a:xfrm>
            <a:off x="2830513" y="1"/>
            <a:ext cx="0" cy="5145881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6"/>
          <p:cNvSpPr>
            <a:spLocks noChangeShapeType="1"/>
          </p:cNvSpPr>
          <p:nvPr/>
        </p:nvSpPr>
        <p:spPr bwMode="gray">
          <a:xfrm>
            <a:off x="3983038" y="0"/>
            <a:ext cx="0" cy="5156597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gray">
          <a:xfrm>
            <a:off x="5133975" y="291704"/>
            <a:ext cx="0" cy="4864894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gray">
          <a:xfrm>
            <a:off x="6286500" y="464344"/>
            <a:ext cx="0" cy="4692254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9"/>
          <p:cNvSpPr>
            <a:spLocks noChangeShapeType="1"/>
          </p:cNvSpPr>
          <p:nvPr/>
        </p:nvSpPr>
        <p:spPr bwMode="gray">
          <a:xfrm>
            <a:off x="7439025" y="579835"/>
            <a:ext cx="0" cy="45767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gray">
          <a:xfrm>
            <a:off x="8591550" y="675085"/>
            <a:ext cx="0" cy="448151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22"/>
          <p:cNvSpPr>
            <a:spLocks noChangeShapeType="1"/>
          </p:cNvSpPr>
          <p:nvPr/>
        </p:nvSpPr>
        <p:spPr bwMode="gray">
          <a:xfrm rot="5400000">
            <a:off x="2595563" y="-2281238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23"/>
          <p:cNvSpPr>
            <a:spLocks noChangeShapeType="1"/>
          </p:cNvSpPr>
          <p:nvPr/>
        </p:nvSpPr>
        <p:spPr bwMode="gray">
          <a:xfrm rot="5400000">
            <a:off x="4578350" y="-3422253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24"/>
          <p:cNvSpPr>
            <a:spLocks noChangeShapeType="1"/>
          </p:cNvSpPr>
          <p:nvPr/>
        </p:nvSpPr>
        <p:spPr bwMode="gray">
          <a:xfrm rot="5400000">
            <a:off x="4578350" y="-2579290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25"/>
          <p:cNvSpPr>
            <a:spLocks noChangeShapeType="1"/>
          </p:cNvSpPr>
          <p:nvPr/>
        </p:nvSpPr>
        <p:spPr bwMode="gray">
          <a:xfrm rot="5400000">
            <a:off x="4579938" y="-1735931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26"/>
          <p:cNvSpPr>
            <a:spLocks noChangeShapeType="1"/>
          </p:cNvSpPr>
          <p:nvPr/>
        </p:nvSpPr>
        <p:spPr bwMode="gray">
          <a:xfrm rot="5400000">
            <a:off x="4579938" y="-892969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27"/>
          <p:cNvSpPr>
            <a:spLocks noChangeShapeType="1"/>
          </p:cNvSpPr>
          <p:nvPr/>
        </p:nvSpPr>
        <p:spPr bwMode="gray">
          <a:xfrm rot="5400000">
            <a:off x="4905376" y="315119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28"/>
          <p:cNvSpPr>
            <a:spLocks noChangeArrowheads="1"/>
          </p:cNvSpPr>
          <p:nvPr/>
        </p:nvSpPr>
        <p:spPr bwMode="gray">
          <a:xfrm>
            <a:off x="4005263" y="2019300"/>
            <a:ext cx="1128712" cy="809625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3" name="Rectangle 29"/>
          <p:cNvSpPr>
            <a:spLocks noChangeArrowheads="1"/>
          </p:cNvSpPr>
          <p:nvPr/>
        </p:nvSpPr>
        <p:spPr bwMode="gray">
          <a:xfrm>
            <a:off x="7459664" y="3702844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4" name="Rectangle 30"/>
          <p:cNvSpPr>
            <a:spLocks noChangeArrowheads="1"/>
          </p:cNvSpPr>
          <p:nvPr/>
        </p:nvSpPr>
        <p:spPr bwMode="gray">
          <a:xfrm>
            <a:off x="549276" y="2856310"/>
            <a:ext cx="1128713" cy="8096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5" name="Rectangle 31"/>
          <p:cNvSpPr>
            <a:spLocks noChangeArrowheads="1"/>
          </p:cNvSpPr>
          <p:nvPr/>
        </p:nvSpPr>
        <p:spPr bwMode="gray">
          <a:xfrm>
            <a:off x="6307138" y="4548188"/>
            <a:ext cx="1128712" cy="5976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30361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7" name="Rectangle 33"/>
          <p:cNvSpPr>
            <a:spLocks noChangeArrowheads="1"/>
          </p:cNvSpPr>
          <p:nvPr/>
        </p:nvSpPr>
        <p:spPr bwMode="gray">
          <a:xfrm>
            <a:off x="2852739" y="3704035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8" name="Rectangle 34"/>
          <p:cNvSpPr>
            <a:spLocks noChangeArrowheads="1"/>
          </p:cNvSpPr>
          <p:nvPr/>
        </p:nvSpPr>
        <p:spPr bwMode="gray">
          <a:xfrm>
            <a:off x="6300789" y="1175147"/>
            <a:ext cx="1120775" cy="8096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endParaRPr lang="zh-CN" altLang="en-US" sz="32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solidFill>
                  <a:srgbClr val="000000"/>
                </a:solidFill>
                <a:ea typeface="Gulim" pitchFamily="34" charset="-127"/>
              </a:defRPr>
            </a:lvl1pPr>
          </a:lstStyle>
          <a:p>
            <a:fld id="{78A906F9-06B6-4806-8170-9CBFD49D83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1"/>
            <a:ext cx="5105400" cy="554831"/>
          </a:xfrm>
          <a:custGeom>
            <a:avLst/>
            <a:gdLst>
              <a:gd name="T0" fmla="*/ 2147483647 w 3130"/>
              <a:gd name="T1" fmla="*/ 2147483647 h 453"/>
              <a:gd name="T2" fmla="*/ 2147483647 w 3130"/>
              <a:gd name="T3" fmla="*/ 0 h 453"/>
              <a:gd name="T4" fmla="*/ 0 w 3130"/>
              <a:gd name="T5" fmla="*/ 0 h 453"/>
              <a:gd name="T6" fmla="*/ 2147483647 w 3130"/>
              <a:gd name="T7" fmla="*/ 2147483647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44079"/>
            <a:ext cx="8229600" cy="695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55" name="Picture 37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1" y="-285750"/>
            <a:ext cx="2417763" cy="14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8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4294585"/>
            <a:ext cx="12239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50" r:id="rId13"/>
    <p:sldLayoutId id="21474840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60" grpId="0" animBg="1"/>
      <p:bldP spid="1026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Teliss_Tong\桌面\3320946_162912002849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6553" y="1554975"/>
            <a:ext cx="5447447" cy="358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080679" y="439508"/>
            <a:ext cx="1124933" cy="1243134"/>
            <a:chOff x="552527" y="1600200"/>
            <a:chExt cx="2241082" cy="2477468"/>
          </a:xfrm>
        </p:grpSpPr>
        <p:sp>
          <p:nvSpPr>
            <p:cNvPr id="4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5" name="TextBox 49"/>
            <p:cNvSpPr txBox="1">
              <a:spLocks noChangeArrowheads="1"/>
            </p:cNvSpPr>
            <p:nvPr/>
          </p:nvSpPr>
          <p:spPr bwMode="auto">
            <a:xfrm>
              <a:off x="1153127" y="1869519"/>
              <a:ext cx="980473" cy="220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noProof="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幸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7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8" name="Rectangle 53"/>
          <p:cNvSpPr/>
          <p:nvPr/>
        </p:nvSpPr>
        <p:spPr>
          <a:xfrm rot="10800000">
            <a:off x="5080678" y="1638988"/>
            <a:ext cx="1124933" cy="415875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2514654" y="592554"/>
            <a:ext cx="1124933" cy="1243134"/>
            <a:chOff x="552527" y="1600200"/>
            <a:chExt cx="2241082" cy="2477467"/>
          </a:xfrm>
        </p:grpSpPr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11" name="TextBox 49"/>
            <p:cNvSpPr txBox="1">
              <a:spLocks noChangeArrowheads="1"/>
            </p:cNvSpPr>
            <p:nvPr/>
          </p:nvSpPr>
          <p:spPr bwMode="auto">
            <a:xfrm>
              <a:off x="1153127" y="1869519"/>
              <a:ext cx="980473" cy="22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力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3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4" name="Rectangle 53"/>
          <p:cNvSpPr/>
          <p:nvPr/>
        </p:nvSpPr>
        <p:spPr>
          <a:xfrm rot="10800000">
            <a:off x="2560862" y="1785206"/>
            <a:ext cx="1124933" cy="415875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15" name="Rectangle 54"/>
          <p:cNvSpPr/>
          <p:nvPr/>
        </p:nvSpPr>
        <p:spPr>
          <a:xfrm rot="11122515">
            <a:off x="4117022" y="1966384"/>
            <a:ext cx="1063588" cy="415875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16" name="Rectangle 55"/>
          <p:cNvSpPr/>
          <p:nvPr/>
        </p:nvSpPr>
        <p:spPr>
          <a:xfrm rot="10800000">
            <a:off x="376041" y="1785206"/>
            <a:ext cx="1124933" cy="415875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376041" y="596537"/>
            <a:ext cx="1124933" cy="1243224"/>
            <a:chOff x="552527" y="1600200"/>
            <a:chExt cx="2241082" cy="2475988"/>
          </a:xfrm>
        </p:grpSpPr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19" name="TextBox 58"/>
            <p:cNvSpPr txBox="1">
              <a:spLocks noChangeArrowheads="1"/>
            </p:cNvSpPr>
            <p:nvPr/>
          </p:nvSpPr>
          <p:spPr bwMode="auto">
            <a:xfrm>
              <a:off x="1153127" y="1869518"/>
              <a:ext cx="980473" cy="220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越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59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" name="Oval 60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2" name="Group 68"/>
          <p:cNvGrpSpPr>
            <a:grpSpLocks/>
          </p:cNvGrpSpPr>
          <p:nvPr/>
        </p:nvGrpSpPr>
        <p:grpSpPr bwMode="auto">
          <a:xfrm rot="21168072">
            <a:off x="4034061" y="675346"/>
            <a:ext cx="1124933" cy="1214214"/>
            <a:chOff x="552527" y="1600199"/>
            <a:chExt cx="2241082" cy="2419834"/>
          </a:xfrm>
        </p:grpSpPr>
        <p:sp>
          <p:nvSpPr>
            <p:cNvPr id="23" name="Rectangle 69"/>
            <p:cNvSpPr>
              <a:spLocks noChangeArrowheads="1"/>
            </p:cNvSpPr>
            <p:nvPr/>
          </p:nvSpPr>
          <p:spPr bwMode="auto">
            <a:xfrm>
              <a:off x="552527" y="1600199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24" name="TextBox 70"/>
            <p:cNvSpPr txBox="1">
              <a:spLocks noChangeArrowheads="1"/>
            </p:cNvSpPr>
            <p:nvPr/>
          </p:nvSpPr>
          <p:spPr bwMode="auto">
            <a:xfrm>
              <a:off x="1153127" y="1811883"/>
              <a:ext cx="980473" cy="220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越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Oval 71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6" name="Oval 72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7" name="Rectangle 54"/>
          <p:cNvSpPr/>
          <p:nvPr/>
        </p:nvSpPr>
        <p:spPr>
          <a:xfrm rot="10576691">
            <a:off x="1327033" y="2080660"/>
            <a:ext cx="1063588" cy="415875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28" name="Rectangle 54"/>
          <p:cNvSpPr/>
          <p:nvPr/>
        </p:nvSpPr>
        <p:spPr>
          <a:xfrm rot="10800000">
            <a:off x="6168325" y="1747891"/>
            <a:ext cx="1058076" cy="474464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49000">
                <a:sysClr val="window" lastClr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grpSp>
        <p:nvGrpSpPr>
          <p:cNvPr id="29" name="Group 68"/>
          <p:cNvGrpSpPr>
            <a:grpSpLocks/>
          </p:cNvGrpSpPr>
          <p:nvPr/>
        </p:nvGrpSpPr>
        <p:grpSpPr bwMode="auto">
          <a:xfrm rot="705032">
            <a:off x="6230740" y="451126"/>
            <a:ext cx="1124933" cy="1214213"/>
            <a:chOff x="552527" y="1600199"/>
            <a:chExt cx="2241082" cy="2419833"/>
          </a:xfrm>
        </p:grpSpPr>
        <p:sp>
          <p:nvSpPr>
            <p:cNvPr id="30" name="Rectangle 69"/>
            <p:cNvSpPr>
              <a:spLocks noChangeArrowheads="1"/>
            </p:cNvSpPr>
            <p:nvPr/>
          </p:nvSpPr>
          <p:spPr bwMode="auto">
            <a:xfrm>
              <a:off x="552527" y="1600199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31" name="TextBox 70"/>
            <p:cNvSpPr txBox="1">
              <a:spLocks noChangeArrowheads="1"/>
            </p:cNvSpPr>
            <p:nvPr/>
          </p:nvSpPr>
          <p:spPr bwMode="auto">
            <a:xfrm>
              <a:off x="1153128" y="1811882"/>
              <a:ext cx="980473" cy="220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noProof="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运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Oval 71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3" name="Oval 72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4" name="Group 62"/>
          <p:cNvGrpSpPr>
            <a:grpSpLocks/>
          </p:cNvGrpSpPr>
          <p:nvPr/>
        </p:nvGrpSpPr>
        <p:grpSpPr bwMode="auto">
          <a:xfrm rot="1202350">
            <a:off x="1469467" y="746584"/>
            <a:ext cx="1124934" cy="1214214"/>
            <a:chOff x="552527" y="1600200"/>
            <a:chExt cx="2241082" cy="2419832"/>
          </a:xfrm>
        </p:grpSpPr>
        <p:sp>
          <p:nvSpPr>
            <p:cNvPr id="35" name="Rectangle 63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36" name="TextBox 64"/>
            <p:cNvSpPr txBox="1">
              <a:spLocks noChangeArrowheads="1"/>
            </p:cNvSpPr>
            <p:nvPr/>
          </p:nvSpPr>
          <p:spPr bwMode="auto">
            <a:xfrm>
              <a:off x="1153127" y="1811884"/>
              <a:ext cx="980472" cy="22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600" b="1" noProof="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努</a:t>
              </a:r>
              <a:endParaRPr kumimoji="0" lang="nb-NO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65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8" name="Oval 66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057466" y="2190760"/>
            <a:ext cx="3941489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3200" b="1" i="1" dirty="0" smtClean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——</a:t>
            </a:r>
            <a:r>
              <a:rPr lang="zh-CN" altLang="en-US" sz="3200" b="1" i="1" dirty="0" smtClean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你的高考你做主</a:t>
            </a:r>
            <a:endParaRPr lang="zh-CN" altLang="en-US" sz="3200" b="1" i="1" dirty="0">
              <a:solidFill>
                <a:srgbClr val="F7964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8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newsflash/>
      </p:transition>
    </mc:Choice>
    <mc:Fallback>
      <p:transition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21" y="-18982"/>
            <a:ext cx="480131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还记得当年的新闻吗？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56"/>
          <a:stretch/>
        </p:blipFill>
        <p:spPr>
          <a:xfrm>
            <a:off x="1447762" y="560552"/>
            <a:ext cx="5638772" cy="4580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6819053" y="2080520"/>
            <a:ext cx="2477223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3200" dirty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千</a:t>
            </a:r>
            <a:r>
              <a:rPr lang="zh-CN" altLang="en-US" sz="32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年老二</a:t>
            </a:r>
            <a:endParaRPr lang="en-US" altLang="zh-CN" sz="3200" dirty="0" smtClean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32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修成正果</a:t>
            </a:r>
            <a:endParaRPr lang="en-US" altLang="zh-CN" sz="3200" dirty="0" smtClean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32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终成老大</a:t>
            </a:r>
            <a:endParaRPr lang="en-US" altLang="zh-CN" sz="32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362258" y="1835504"/>
            <a:ext cx="3581306" cy="88864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5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583" y="-18982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越努力越幸运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158" y="776597"/>
            <a:ext cx="3047920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倒计时牌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0733" y="1690973"/>
            <a:ext cx="3047920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励志标语</a:t>
            </a:r>
            <a:endParaRPr lang="en-US" altLang="zh-CN" sz="40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564" y="2757745"/>
            <a:ext cx="3047920" cy="140038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71500" indent="-571500" algn="ctr" eaLnBrk="0" hangingPunct="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大</a:t>
            </a:r>
            <a:r>
              <a:rPr lang="zh-CN" altLang="en-US" sz="40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合照</a:t>
            </a:r>
            <a:endParaRPr lang="en-US" altLang="zh-CN" sz="4000" dirty="0" smtClean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  <a:p>
            <a:pPr algn="ctr" eaLnBrk="0" hangingPunct="0">
              <a:lnSpc>
                <a:spcPct val="125000"/>
              </a:lnSpc>
              <a:defRPr/>
            </a:pPr>
            <a:r>
              <a:rPr lang="en-US" altLang="zh-CN" sz="28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   (</a:t>
            </a:r>
            <a:r>
              <a:rPr lang="zh-CN" altLang="en-US" sz="28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周五体育课</a:t>
            </a:r>
            <a:r>
              <a:rPr lang="en-US" altLang="zh-CN" sz="28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)</a:t>
            </a:r>
            <a:endParaRPr lang="en-US" altLang="zh-CN" sz="28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9704" y="742998"/>
            <a:ext cx="5648255" cy="3905250"/>
            <a:chOff x="762100" y="904877"/>
            <a:chExt cx="5648255" cy="39052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8"/>
            <a:stretch/>
          </p:blipFill>
          <p:spPr>
            <a:xfrm>
              <a:off x="762100" y="904877"/>
              <a:ext cx="5648255" cy="3905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>
              <a:off x="2047943" y="1315835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FFFF"/>
                  </a:solidFill>
                  <a:latin typeface="方正平和简体" panose="03000509000000000000" pitchFamily="65" charset="-122"/>
                  <a:ea typeface="方正平和简体" panose="03000509000000000000" pitchFamily="65" charset="-122"/>
                </a:rPr>
                <a:t>2017</a:t>
              </a:r>
              <a:endParaRPr lang="zh-CN" altLang="en-US" sz="3600" b="1" dirty="0">
                <a:solidFill>
                  <a:srgbClr val="FFFFFF"/>
                </a:solidFill>
                <a:latin typeface="方正平和简体" panose="03000509000000000000" pitchFamily="65" charset="-122"/>
                <a:ea typeface="方正平和简体" panose="03000509000000000000" pitchFamily="65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14545" y="1876441"/>
            <a:ext cx="1781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rgbClr val="FFFFFF"/>
                </a:solidFill>
                <a:latin typeface="Miriam" panose="020B0502050101010101" pitchFamily="34" charset="-79"/>
                <a:ea typeface="方正少儿简体" panose="03000509000000000000" pitchFamily="65" charset="-122"/>
                <a:cs typeface="Miriam" panose="020B0502050101010101" pitchFamily="34" charset="-79"/>
              </a:rPr>
              <a:t>260</a:t>
            </a:r>
            <a:endParaRPr lang="zh-CN" altLang="en-US" sz="8800" b="1" dirty="0">
              <a:solidFill>
                <a:srgbClr val="FFFFFF"/>
              </a:solidFill>
              <a:latin typeface="Miriam" panose="020B0502050101010101" pitchFamily="34" charset="-79"/>
              <a:ea typeface="方正少儿简体" panose="03000509000000000000" pitchFamily="65" charset="-122"/>
              <a:cs typeface="Miriam" panose="020B0502050101010101" pitchFamily="34" charset="-79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870" y="4500378"/>
            <a:ext cx="77378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lnSpc>
                <a:spcPct val="125000"/>
              </a:lnSpc>
              <a:defRPr/>
            </a:pPr>
            <a:r>
              <a:rPr lang="zh-CN" altLang="en-US" sz="3200" dirty="0" smtClean="0">
                <a:ln w="50800"/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让结局不留遗憾，让过程更加完美！</a:t>
            </a:r>
            <a:endParaRPr lang="en-US" altLang="zh-CN" sz="3200" dirty="0">
              <a:ln w="50800"/>
              <a:solidFill>
                <a:srgbClr val="FF0000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5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583" y="-18982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越努力越幸运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 r="8024" b="-1667"/>
          <a:stretch/>
        </p:blipFill>
        <p:spPr>
          <a:xfrm>
            <a:off x="3133701" y="362008"/>
            <a:ext cx="3352712" cy="4824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4098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583" y="-18982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越努力越幸运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0696" y="-317732"/>
            <a:ext cx="4483551" cy="63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583" y="-18982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越努力越幸运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8401" y="-148493"/>
            <a:ext cx="4342423" cy="61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583" y="-18982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3600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越努力越幸运</a:t>
            </a:r>
            <a:endParaRPr lang="en-US" altLang="zh-CN" sz="3600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57" b="6048"/>
          <a:stretch/>
        </p:blipFill>
        <p:spPr>
          <a:xfrm>
            <a:off x="1447882" y="742998"/>
            <a:ext cx="6472453" cy="3333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93449" y="4211359"/>
            <a:ext cx="6991016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4800" b="1" dirty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没有</a:t>
            </a:r>
            <a:r>
              <a:rPr lang="zh-CN" altLang="en-US" sz="4800" b="1" dirty="0" smtClean="0">
                <a:ln w="50800"/>
                <a:solidFill>
                  <a:schemeClr val="accent4">
                    <a:lumMod val="95000"/>
                    <a:lumOff val="5000"/>
                  </a:schemeClr>
                </a:solidFill>
                <a:latin typeface="方正黄草简体" panose="03000509000000000000" pitchFamily="65" charset="-122"/>
                <a:ea typeface="方正黄草简体" panose="03000509000000000000" pitchFamily="65" charset="-122"/>
              </a:rPr>
              <a:t>人能随随便便成功！</a:t>
            </a:r>
            <a:endParaRPr lang="en-US" altLang="zh-CN" sz="4800" b="1" dirty="0">
              <a:ln w="50800"/>
              <a:solidFill>
                <a:schemeClr val="accent4">
                  <a:lumMod val="95000"/>
                  <a:lumOff val="5000"/>
                </a:schemeClr>
              </a:solidFill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580TGp_general_light_ani">
  <a:themeElements>
    <a:clrScheme name="580TGp_general_light_ani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580TGp_general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얕은샘물M" pitchFamily="18" charset="-127"/>
            <a:ea typeface="HY얕은샘물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얕은샘물M" pitchFamily="18" charset="-127"/>
            <a:ea typeface="HY얕은샘물M" pitchFamily="18" charset="-127"/>
          </a:defRPr>
        </a:defPPr>
      </a:lstStyle>
    </a:lnDef>
  </a:objectDefaults>
  <a:extraClrSchemeLst>
    <a:extraClrScheme>
      <a:clrScheme name="580TGp_general_light_ani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Pages>0</Pages>
  <Words>68</Words>
  <Characters>0</Characters>
  <Application>Microsoft Office PowerPoint</Application>
  <DocSecurity>0</DocSecurity>
  <PresentationFormat>全屏显示(16:9)</PresentationFormat>
  <Lines>0</Lines>
  <Paragraphs>30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580TGp_general_light_ani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152</cp:revision>
  <cp:lastPrinted>2016-06-14T10:43:48Z</cp:lastPrinted>
  <dcterms:created xsi:type="dcterms:W3CDTF">2013-09-21T09:21:28Z</dcterms:created>
  <dcterms:modified xsi:type="dcterms:W3CDTF">2016-09-19T08:01:00Z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