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336600"/>
    <a:srgbClr val="008000"/>
    <a:srgbClr val="0000FF"/>
    <a:srgbClr val="660033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4" autoAdjust="0"/>
    <p:restoredTop sz="94660"/>
  </p:normalViewPr>
  <p:slideViewPr>
    <p:cSldViewPr>
      <p:cViewPr>
        <p:scale>
          <a:sx n="100" d="100"/>
          <a:sy n="100" d="100"/>
        </p:scale>
        <p:origin x="-24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784" y="344850"/>
            <a:ext cx="853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说说化学竞赛那些事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102672" cy="5632311"/>
          </a:xfrm>
          <a:prstGeom prst="rect">
            <a:avLst/>
          </a:prstGeom>
          <a:noFill/>
          <a:ln w="1905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化学竞赛只是个熟练活，就像练驾驶汽车一样简单，人人都可掌握。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驾驶汽车和骑自行车谁更难？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显然是后者，后者还要掌握平衡呢！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zh-CN" altLang="en-US" sz="2000" b="1" dirty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化学竞赛</a:t>
            </a:r>
            <a:r>
              <a:rPr lang="zh-CN" altLang="en-US" sz="2000" b="1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感觉很难？</a:t>
            </a:r>
            <a:endParaRPr lang="en-US" altLang="zh-CN" sz="2000" b="1" dirty="0" smtClean="0">
              <a:solidFill>
                <a:srgbClr val="00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因为你接触少，没花时间。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化学竞赛卷难，还是平时理综卷难？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当然是后者难。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为什么是相反的感觉？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因为你练得少呀！多练练就行啦！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咱们今晚就试试，试试就试试。</a:t>
            </a:r>
            <a:endParaRPr lang="en-US" altLang="zh-CN" sz="20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19:00—20:30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在老地方</a:t>
            </a:r>
            <a:r>
              <a:rPr lang="zh-CN" altLang="en-US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401</a:t>
            </a:r>
            <a:r>
              <a:rPr lang="zh-CN" altLang="en-US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20:30</a:t>
            </a:r>
            <a:r>
              <a:rPr lang="zh-CN" altLang="en-US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后核对答案</a:t>
            </a:r>
            <a:endParaRPr lang="en-US" altLang="zh-CN" sz="20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尝试时有点辛苦，但务必坚持，核对答案时豁然开朗。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原来如此简洁，如此简单；</a:t>
            </a:r>
            <a:endParaRPr lang="en-US" altLang="zh-CN" sz="20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看似意料之外，却是情理之中。</a:t>
            </a:r>
            <a:endParaRPr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很想再试试，再试试！</a:t>
            </a:r>
            <a:endParaRPr lang="en-US" altLang="zh-CN" sz="20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下周再给一次机会，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本周日好好研究今晚做的竞赛卷吧！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加油！你一定大有收获，迈向成功！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r>
              <a:rPr lang="en-US" altLang="zh-CN" sz="2000" b="1"/>
              <a:t> </a:t>
            </a:r>
            <a:r>
              <a:rPr lang="en-US" altLang="zh-CN" sz="2000" b="1" smtClean="0"/>
              <a:t>    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266161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202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USER</cp:lastModifiedBy>
  <cp:revision>94</cp:revision>
  <dcterms:created xsi:type="dcterms:W3CDTF">2016-07-30T08:37:16Z</dcterms:created>
  <dcterms:modified xsi:type="dcterms:W3CDTF">2016-08-19T07:56:43Z</dcterms:modified>
</cp:coreProperties>
</file>