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660033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04" autoAdjust="0"/>
    <p:restoredTop sz="94660"/>
  </p:normalViewPr>
  <p:slideViewPr>
    <p:cSldViewPr>
      <p:cViewPr>
        <p:scale>
          <a:sx n="100" d="100"/>
          <a:sy n="100" d="100"/>
        </p:scale>
        <p:origin x="-244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2016-08-16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2016-08-16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zo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1361283619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14290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2017</a:t>
            </a:r>
            <a:r>
              <a:rPr lang="zh-CN" altLang="en-US" sz="2000" dirty="0" smtClean="0"/>
              <a:t>届高三化学第一轮复习                                                   </a:t>
            </a:r>
            <a:r>
              <a:rPr lang="en-US" altLang="zh-CN" sz="2000" dirty="0" smtClean="0"/>
              <a:t>20160801</a:t>
            </a:r>
            <a:r>
              <a:rPr lang="zh-CN" altLang="en-US" sz="2000" dirty="0" smtClean="0"/>
              <a:t>（周一）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714356"/>
            <a:ext cx="8715436" cy="56323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亲爱的高三（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）、（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）班全体同学：大家好！</a:t>
            </a:r>
            <a:endParaRPr lang="en-US" altLang="zh-CN" sz="2400" b="1" dirty="0" smtClean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首先自我介绍一下，本人姓蒋，今后你们叫我蒋老师即可。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    本人很早就关注过贵年级，特别是你们的前身高一（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）、（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）班及高二（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）、（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）班都是响当当的优秀班级、示范班级或红旗班级（从晨会中和与年级老师们聊天中得知）说明我们班级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软实力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非常强，这是我们在未来一年（只有十个月）的高三学习生涯中战胜种种困难、取得最后胜利的法宝。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sz="2400" b="1" dirty="0" smtClean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rPr>
              <a:t>本人在同学们高中生活的最后一年加盟进来感到十分荣幸，同时也有一丝紧张，担心满足不了大家日益增长求知欲望。但我相信只要我们同心协力、不畏艰险、排除万难，明年的高考会更加辉煌灿烂。                                                                                  </a:t>
            </a:r>
            <a:endParaRPr lang="en-US" altLang="zh-CN" sz="2400" b="1" dirty="0" smtClean="0">
              <a:solidFill>
                <a:srgbClr val="003399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400" b="1" dirty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 dirty="0" smtClean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rPr>
              <a:t>                                  </a:t>
            </a:r>
            <a:r>
              <a:rPr lang="zh-CN" altLang="en-US" sz="2400" b="1" dirty="0" smtClean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rPr>
              <a:t>蒋国鑫  </a:t>
            </a:r>
            <a:r>
              <a:rPr lang="en-US" altLang="zh-CN" sz="2400" b="1" dirty="0" smtClean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rPr>
              <a:t>                                                                              </a:t>
            </a:r>
          </a:p>
          <a:p>
            <a:r>
              <a:rPr lang="en-US" altLang="zh-CN" sz="2400" b="1" dirty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 dirty="0" smtClean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rPr>
              <a:t>                                  2016</a:t>
            </a:r>
            <a:r>
              <a:rPr lang="zh-CN" altLang="en-US" sz="2400" b="1" dirty="0" smtClean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rPr>
              <a:t>年</a:t>
            </a:r>
            <a:r>
              <a:rPr lang="en-US" altLang="zh-CN" sz="2400" b="1" dirty="0" smtClean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b="1" dirty="0" smtClean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rPr>
              <a:t>月</a:t>
            </a:r>
            <a:r>
              <a:rPr lang="en-US" altLang="zh-CN" sz="2400" b="1" dirty="0" smtClean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 smtClean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rPr>
              <a:t>日</a:t>
            </a:r>
            <a:endParaRPr lang="en-US" altLang="zh-CN" sz="2400" b="1" dirty="0" smtClean="0">
              <a:solidFill>
                <a:srgbClr val="003399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b="1" dirty="0" smtClean="0">
                <a:solidFill>
                  <a:srgbClr val="003399"/>
                </a:solidFill>
                <a:latin typeface="华文新魏" pitchFamily="2" charset="-122"/>
                <a:ea typeface="华文新魏" pitchFamily="2" charset="-122"/>
              </a:rPr>
              <a:t>     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hlinkClick r:id="rId2"/>
              </a:rPr>
              <a:t>Tel:        13612836195</a:t>
            </a:r>
            <a:endParaRPr lang="en-US" altLang="zh-CN" sz="2400" b="1" dirty="0" smtClean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          E-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meil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:jiangszsy@163.com</a:t>
            </a:r>
            <a:endParaRPr lang="zh-CN" altLang="en-US" sz="24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710675"/>
            <a:ext cx="8572528" cy="440120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20160810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（周三）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预习</a:t>
            </a:r>
            <a:r>
              <a:rPr lang="en-US" altLang="zh-CN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P46-47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-48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整理今天上课笔记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限时完成并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订正</a:t>
            </a:r>
            <a:r>
              <a:rPr lang="en-US" altLang="zh-CN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加练半小时</a:t>
            </a:r>
            <a:r>
              <a:rPr lang="en-US" altLang="zh-CN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P12-13-14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-15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限时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(30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完成并订正、评分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P293-294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（明天交）</a:t>
            </a:r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今天下午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14:10-15:00-15:40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r>
              <a:rPr lang="en-US" altLang="zh-CN" sz="24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暑期验收过关测试卷</a:t>
            </a:r>
            <a:r>
              <a:rPr lang="en-US" altLang="zh-CN" sz="24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en-US" altLang="zh-CN" sz="2400" b="1" u="sng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前半段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1-17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题，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15:00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交答题卡</a:t>
            </a:r>
            <a:endParaRPr lang="en-US" altLang="zh-CN" sz="2400" b="1" u="sng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后半段完成其它题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提前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做好物质上和精神上的准备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）若不清楚，请打开“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蒋国鑫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”中相关文件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60648"/>
            <a:ext cx="8534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氧化还原反应的基本概念和规律（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01434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980728"/>
            <a:ext cx="8572528" cy="55092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20160812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（周五）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预习</a:t>
            </a:r>
            <a:r>
              <a:rPr lang="en-US" altLang="zh-CN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P46-47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-48-50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整理并精选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例左右到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上（抄题、解析、解答）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限时完成并订正</a:t>
            </a:r>
            <a:r>
              <a:rPr lang="en-US" altLang="zh-CN" sz="24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加练半小时</a:t>
            </a:r>
            <a:r>
              <a:rPr lang="en-US" altLang="zh-CN" sz="24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P12-13-14</a:t>
            </a:r>
            <a:r>
              <a:rPr lang="en-US" altLang="zh-CN" sz="24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-15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（下周一交，不评分）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完成后半段（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以后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暑期验收过关测试卷</a:t>
            </a:r>
            <a:r>
              <a:rPr lang="en-US" altLang="zh-CN" sz="2400" b="1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en-US" altLang="zh-CN" sz="2400" b="1" u="sng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并认真自评订正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（明天交）</a:t>
            </a:r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另：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评分如：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85/100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35/45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en-US" altLang="zh-CN" sz="2400" b="1" dirty="0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“给一个评分，报答一个奇迹！”）</a:t>
            </a:r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今天讲评：</a:t>
            </a:r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“补充题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20160809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周二”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》P291---3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暑期验收过关测试卷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》---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17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8C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11B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13A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12D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14BD</a:t>
            </a:r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44624"/>
            <a:ext cx="8534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习题课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29217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980728"/>
            <a:ext cx="8572528" cy="513986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20160813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（周六）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整理并精选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例左右到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上（抄题、解析、解答）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完成并订正</a:t>
            </a:r>
            <a:r>
              <a:rPr lang="en-US" altLang="zh-CN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加练半小时</a:t>
            </a:r>
            <a:r>
              <a:rPr lang="en-US" altLang="zh-CN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P12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-15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（下周一交，不评分）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暑假周末作业：综合练习一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（下周一晚核对，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周二交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、不评分）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今天讲评：</a:t>
            </a:r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P290---12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P291-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--6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             </a:t>
            </a:r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暑期验收过关测试卷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》---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17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8C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  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11B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   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13A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12D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14BD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18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</a:t>
            </a:r>
          </a:p>
          <a:p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44624"/>
            <a:ext cx="8534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习题课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20168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980728"/>
            <a:ext cx="8572528" cy="513986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20160813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（周六）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整理并精选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例左右到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上（抄题、解析、解答）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完成并订正</a:t>
            </a:r>
            <a:r>
              <a:rPr lang="en-US" altLang="zh-CN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加练半小时</a:t>
            </a:r>
            <a:r>
              <a:rPr lang="en-US" altLang="zh-CN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P12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-15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（下周一交，不评分）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暑假周末作业：综合练习一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（下周一晚核对，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周二交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、不评分）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今天讲评：</a:t>
            </a:r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P290---12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P291-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--6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             </a:t>
            </a:r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暑期验收过关测试卷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》---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17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8C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  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11B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   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13A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12D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14BD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18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</a:t>
            </a:r>
          </a:p>
          <a:p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44624"/>
            <a:ext cx="8534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习题课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325421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85728"/>
            <a:ext cx="8643998" cy="95410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思考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你认为高三备考成功的最基本的、“最笨的”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最有效的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措施是什么？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255928"/>
            <a:ext cx="8429684" cy="181588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答：</a:t>
            </a:r>
            <a:r>
              <a:rPr lang="zh-CN" altLang="en-US" sz="2800" b="1" dirty="0" smtClean="0"/>
              <a:t>坚持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每天不少于</a:t>
            </a:r>
            <a:r>
              <a:rPr lang="en-US" altLang="zh-CN" sz="2800" b="1" u="sng" dirty="0" smtClean="0">
                <a:solidFill>
                  <a:srgbClr val="FF0000"/>
                </a:solidFill>
              </a:rPr>
              <a:t>14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小时</a:t>
            </a:r>
            <a:r>
              <a:rPr lang="zh-CN" altLang="en-US" sz="2800" b="1" dirty="0" smtClean="0"/>
              <a:t>的时间学习。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   .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这是实现奔向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“中山大学”级别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的最低门槛。</a:t>
            </a:r>
            <a:endParaRPr lang="en-US" altLang="zh-CN" sz="2800" b="1" dirty="0" smtClean="0">
              <a:solidFill>
                <a:srgbClr val="000099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   .</a:t>
            </a:r>
            <a:r>
              <a:rPr lang="zh-CN" altLang="en-US" sz="2800" b="1" dirty="0" smtClean="0"/>
              <a:t>包含上课时间和体育活动时间。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   .</a:t>
            </a:r>
            <a:r>
              <a:rPr lang="zh-CN" altLang="en-US" sz="2800" b="1" dirty="0" smtClean="0"/>
              <a:t>少于</a:t>
            </a:r>
            <a:r>
              <a:rPr lang="en-US" altLang="zh-CN" sz="2800" b="1" dirty="0" smtClean="0"/>
              <a:t>14</a:t>
            </a:r>
            <a:r>
              <a:rPr lang="zh-CN" altLang="en-US" sz="2800" b="1" dirty="0" smtClean="0"/>
              <a:t>小时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日学习，一切免谈。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3143248"/>
            <a:ext cx="8572560" cy="267765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建议：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b="1" dirty="0" smtClean="0"/>
              <a:t>晚上睡觉休息</a:t>
            </a:r>
            <a:r>
              <a:rPr lang="en-US" altLang="zh-CN" sz="2800" b="1" u="sng" dirty="0" smtClean="0">
                <a:solidFill>
                  <a:srgbClr val="FF0000"/>
                </a:solidFill>
              </a:rPr>
              <a:t>7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小时</a:t>
            </a:r>
            <a:r>
              <a:rPr lang="zh-CN" altLang="en-US" sz="2800" b="1" dirty="0" smtClean="0"/>
              <a:t>，如</a:t>
            </a:r>
            <a:r>
              <a:rPr lang="en-US" altLang="zh-CN" sz="2800" b="1" dirty="0" smtClean="0"/>
              <a:t>11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30~</a:t>
            </a:r>
            <a:r>
              <a:rPr lang="zh-CN" altLang="en-US" sz="2800" b="1" dirty="0" smtClean="0"/>
              <a:t>次日</a:t>
            </a:r>
            <a:r>
              <a:rPr lang="en-US" altLang="zh-CN" sz="2800" b="1" dirty="0" smtClean="0"/>
              <a:t>6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30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上午</a:t>
            </a:r>
            <a:r>
              <a:rPr lang="en-US" altLang="zh-CN" sz="2800" b="1" u="sng" dirty="0" smtClean="0">
                <a:solidFill>
                  <a:srgbClr val="FF0000"/>
                </a:solidFill>
              </a:rPr>
              <a:t>5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小时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7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：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00~12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：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00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）</a:t>
            </a:r>
            <a:endParaRPr lang="en-US" altLang="zh-CN" sz="2800" b="1" dirty="0" smtClean="0">
              <a:solidFill>
                <a:srgbClr val="000099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b="1" dirty="0" smtClean="0"/>
              <a:t>下午</a:t>
            </a:r>
            <a:r>
              <a:rPr lang="en-US" altLang="zh-CN" sz="2800" b="1" u="sng" dirty="0" smtClean="0">
                <a:solidFill>
                  <a:srgbClr val="FF0000"/>
                </a:solidFill>
              </a:rPr>
              <a:t>4.5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小时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13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30~17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00~18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00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晚上</a:t>
            </a:r>
            <a:r>
              <a:rPr lang="en-US" altLang="zh-CN" sz="2800" b="1" u="sng" dirty="0" smtClean="0">
                <a:solidFill>
                  <a:srgbClr val="FF0000"/>
                </a:solidFill>
              </a:rPr>
              <a:t>4.5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小时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18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：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30~11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：</a:t>
            </a:r>
            <a:r>
              <a:rPr lang="en-US" altLang="zh-CN" sz="2800" b="1" dirty="0" smtClean="0">
                <a:solidFill>
                  <a:srgbClr val="000099"/>
                </a:solidFill>
              </a:rPr>
              <a:t>00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）</a:t>
            </a:r>
            <a:endParaRPr lang="en-US" altLang="zh-CN" sz="2800" b="1" dirty="0" smtClean="0">
              <a:solidFill>
                <a:srgbClr val="000099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b="1" dirty="0" smtClean="0"/>
              <a:t>困了，立刻休息；醒了，立刻学习。</a:t>
            </a:r>
            <a:endParaRPr lang="en-US" altLang="zh-CN" sz="2800" b="1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85728"/>
            <a:ext cx="8643998" cy="95410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思考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你认为高三备考成功的最基本的“笨”措施是什么？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428736"/>
            <a:ext cx="8572560" cy="310854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建议：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每日三餐、午休、洗漱、娱乐等时间不超</a:t>
            </a:r>
            <a:r>
              <a:rPr lang="en-US" altLang="zh-CN" sz="2800" b="1" u="sng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小时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。</a:t>
            </a:r>
            <a:endParaRPr lang="en-US" altLang="zh-CN" sz="2800" b="1" dirty="0" smtClean="0">
              <a:solidFill>
                <a:srgbClr val="000099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b="1" dirty="0" smtClean="0"/>
              <a:t>善于运用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零碎时间</a:t>
            </a:r>
            <a:r>
              <a:rPr lang="zh-CN" altLang="en-US" sz="2800" b="1" dirty="0" smtClean="0"/>
              <a:t>背诵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应知应会</a:t>
            </a:r>
            <a:r>
              <a:rPr lang="zh-CN" altLang="en-US" sz="2800" b="1" dirty="0" smtClean="0"/>
              <a:t>的基础内容。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贵在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坚持，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使之成为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习惯</a:t>
            </a:r>
            <a:r>
              <a:rPr lang="zh-CN" altLang="en-US" sz="2800" b="1" dirty="0" smtClean="0">
                <a:solidFill>
                  <a:srgbClr val="000099"/>
                </a:solidFill>
              </a:rPr>
              <a:t>，习惯成为享受。</a:t>
            </a:r>
            <a:endParaRPr lang="en-US" altLang="zh-CN" sz="2800" b="1" dirty="0" smtClean="0">
              <a:solidFill>
                <a:srgbClr val="000099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9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b="1" dirty="0" smtClean="0"/>
              <a:t>每周有一天（如周日）睡一次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懒觉</a:t>
            </a:r>
            <a:r>
              <a:rPr lang="zh-CN" altLang="en-US" sz="2800" b="1" dirty="0" smtClean="0"/>
              <a:t>补充，保证</a:t>
            </a:r>
            <a:r>
              <a:rPr lang="en-US" altLang="zh-CN" sz="2800" b="1" dirty="0" smtClean="0"/>
              <a:t>12</a:t>
            </a:r>
            <a:r>
              <a:rPr lang="zh-CN" altLang="en-US" sz="2800" b="1" dirty="0" smtClean="0"/>
              <a:t>小时学习，适当与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父母交流</a:t>
            </a:r>
            <a:r>
              <a:rPr lang="zh-CN" altLang="en-US" sz="2800" b="1" dirty="0" smtClean="0"/>
              <a:t>、适当做点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家务</a:t>
            </a:r>
            <a:r>
              <a:rPr lang="zh-CN" altLang="en-US" sz="2800" b="1" dirty="0" smtClean="0"/>
              <a:t>。如炒菜洗碗有利于提高化学水平。</a:t>
            </a:r>
            <a:endParaRPr lang="zh-CN" altLang="en-US" sz="2800" b="1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439895"/>
            <a:ext cx="8572528" cy="612475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化学作业      </a:t>
            </a:r>
            <a:r>
              <a:rPr lang="en-US" altLang="zh-CN" sz="2000" b="1" dirty="0" smtClean="0"/>
              <a:t>20160801</a:t>
            </a:r>
            <a:r>
              <a:rPr lang="zh-CN" altLang="en-US" sz="2000" b="1" dirty="0" smtClean="0"/>
              <a:t>（周一）</a:t>
            </a:r>
            <a:endParaRPr lang="en-US" altLang="zh-CN" sz="3200" b="1" dirty="0" smtClean="0"/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3200" b="1" dirty="0" smtClean="0"/>
              <a:t>认真阅读并填空</a:t>
            </a:r>
            <a:r>
              <a:rPr lang="en-US" altLang="zh-CN" sz="3200" b="1" dirty="0" smtClean="0"/>
              <a:t>《</a:t>
            </a:r>
            <a:r>
              <a:rPr lang="zh-CN" altLang="en-US" sz="3200" b="1" dirty="0" smtClean="0"/>
              <a:t>步步高</a:t>
            </a:r>
            <a:r>
              <a:rPr lang="en-US" altLang="zh-CN" sz="3200" b="1" dirty="0" smtClean="0"/>
              <a:t>1》P34-38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整理今天上课笔记</a:t>
            </a:r>
            <a:r>
              <a:rPr lang="en-US" altLang="zh-CN" sz="3200" b="1" dirty="0" smtClean="0">
                <a:solidFill>
                  <a:srgbClr val="000099"/>
                </a:solidFill>
              </a:rPr>
              <a:t>《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精选本</a:t>
            </a:r>
            <a:r>
              <a:rPr lang="en-US" altLang="zh-CN" sz="3200" b="1" dirty="0" smtClean="0">
                <a:solidFill>
                  <a:srgbClr val="000099"/>
                </a:solidFill>
              </a:rPr>
              <a:t>》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（明天交）</a:t>
            </a:r>
            <a:endParaRPr lang="en-US" altLang="zh-CN" sz="3200" b="1" dirty="0" smtClean="0">
              <a:solidFill>
                <a:srgbClr val="000099"/>
              </a:solidFill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*：</a:t>
            </a:r>
            <a:r>
              <a:rPr lang="zh-CN" altLang="en-US" sz="3200" b="1" dirty="0" smtClean="0"/>
              <a:t>限时完成并严格自评</a:t>
            </a:r>
            <a:r>
              <a:rPr lang="en-US" altLang="zh-CN" sz="3200" b="1" dirty="0" smtClean="0"/>
              <a:t>《</a:t>
            </a:r>
            <a:r>
              <a:rPr lang="zh-CN" altLang="en-US" sz="3200" b="1" dirty="0" smtClean="0"/>
              <a:t>加练半小时</a:t>
            </a:r>
            <a:r>
              <a:rPr lang="en-US" altLang="zh-CN" sz="3200" b="1" dirty="0" smtClean="0"/>
              <a:t>》P10</a:t>
            </a:r>
          </a:p>
          <a:p>
            <a:endParaRPr lang="en-US" altLang="zh-CN" sz="3200" b="1" dirty="0" smtClean="0"/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附：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《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精选本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》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注意事项：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3200" b="1" dirty="0" smtClean="0"/>
              <a:t>集听课笔记、课堂练习、课后作业、纠错订正、精选多位一体；</a:t>
            </a:r>
            <a:endParaRPr lang="en-US" altLang="zh-CN" sz="3200" b="1" dirty="0" smtClean="0"/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用实验学校作业本</a:t>
            </a:r>
            <a:r>
              <a:rPr lang="zh-CN" altLang="en-US" sz="3200" b="1" dirty="0" smtClean="0"/>
              <a:t>；</a:t>
            </a:r>
            <a:endParaRPr lang="en-US" altLang="zh-CN" sz="3200" b="1" dirty="0" smtClean="0"/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3200" b="1" dirty="0" smtClean="0"/>
              <a:t>每页对半折叠画中线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写上日期和页码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封面左上角写上</a:t>
            </a:r>
            <a:r>
              <a:rPr lang="zh-CN" altLang="en-US" sz="3200" b="1" u="sng" dirty="0" smtClean="0">
                <a:solidFill>
                  <a:srgbClr val="FF0000"/>
                </a:solidFill>
              </a:rPr>
              <a:t>化学学号</a:t>
            </a:r>
            <a:r>
              <a:rPr lang="zh-CN" altLang="en-US" sz="3200" b="1" dirty="0" smtClean="0"/>
              <a:t>（见另页）。</a:t>
            </a:r>
            <a:endParaRPr lang="en-US" altLang="zh-CN" sz="3200" b="1" dirty="0" smtClean="0"/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3200" b="1" dirty="0" smtClean="0">
                <a:solidFill>
                  <a:srgbClr val="000099"/>
                </a:solidFill>
              </a:rPr>
              <a:t>交作业时间：第二天早读后第一节课前交上来。</a:t>
            </a:r>
            <a:endParaRPr lang="zh-CN" altLang="en-US" sz="32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476672"/>
            <a:ext cx="8572528" cy="66787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20160805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（周五）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继续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阅读并填空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 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P34-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整理今天上课笔记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（记得划中线）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限时完成并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订正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加练半小时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P10-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限时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完成并订正、评分（选择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题、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题、简述或计算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题、满分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P285-286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（明天交）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（交作业情况反馈）</a:t>
            </a:r>
            <a:endParaRPr lang="en-US" altLang="zh-CN" sz="2800" b="1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鼓励上课回答问题和课后提问，每周主动登记学号加优</a:t>
            </a:r>
            <a:r>
              <a:rPr lang="en-US" altLang="zh-CN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次。老师每周一汇总统计公布。</a:t>
            </a:r>
            <a:endParaRPr lang="en-US" altLang="zh-CN" sz="2800" b="1" dirty="0" smtClean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今天晚上我值班答疑（自报姓名）</a:t>
            </a:r>
            <a:endParaRPr lang="en-US" altLang="zh-CN" sz="3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76447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476672"/>
            <a:ext cx="8572528" cy="62478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20160806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（周六）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预习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 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P39-42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整理今天上课笔记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并完成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补充题</a:t>
            </a:r>
            <a:endParaRPr lang="en-US" altLang="zh-CN" sz="2800" b="1" u="sng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限时完成并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订正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加练半小时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P7-8      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限时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完成并订正、评分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P287-288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（下周一交）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高考秘诀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：每天坚持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小时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学习。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高考秘诀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：每天把最重要和急迫的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件事写在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</a:t>
            </a:r>
            <a:endParaRPr lang="en-US" altLang="zh-CN" sz="2800" b="1" u="sng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片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上。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96549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992917"/>
            <a:ext cx="8572528" cy="581697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20160808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（周一）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en-US" altLang="zh-CN" sz="28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 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P39-42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，预习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P43-45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整理今天上课笔记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明天交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限时完成并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订正</a:t>
            </a:r>
            <a:r>
              <a:rPr lang="en-US" altLang="zh-CN" sz="28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加练半小时</a:t>
            </a:r>
            <a:r>
              <a:rPr lang="en-US" altLang="zh-CN" sz="28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P12-13      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限时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(30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完成并订正、评分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8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8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8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P289-290</a:t>
            </a:r>
          </a:p>
          <a:p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另：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上周提问和答疑自我登记（教室后墙上）抓紧完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成。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50331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268760"/>
            <a:ext cx="8572528" cy="513986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                  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化学作业      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20160809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（周二）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en-US" altLang="zh-CN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P43-45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，预习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P46-47</a:t>
            </a:r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整理今天上课笔记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精选本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限时完成并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订正</a:t>
            </a:r>
            <a:r>
              <a:rPr lang="en-US" altLang="zh-CN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加练半小时</a:t>
            </a:r>
            <a:r>
              <a:rPr lang="en-US" altLang="zh-CN" sz="2400" b="1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P12-13-14      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限时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(30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完成并订正、评分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步步高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练出高分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P291-292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（明天交）</a:t>
            </a:r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上周交作业和提问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。（见表格）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补充题  配平下列反应方程式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P+CuSO</a:t>
            </a:r>
            <a:r>
              <a:rPr lang="en-US" altLang="zh-CN" sz="1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+H</a:t>
            </a:r>
            <a:r>
              <a:rPr lang="en-US" altLang="zh-CN" sz="1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O====Cu</a:t>
            </a:r>
            <a:r>
              <a:rPr lang="en-US" altLang="zh-CN" sz="1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P+H</a:t>
            </a:r>
            <a:r>
              <a:rPr lang="en-US" altLang="zh-CN" sz="1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</a:t>
            </a:r>
            <a:r>
              <a:rPr lang="en-US" altLang="zh-CN" sz="1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+H</a:t>
            </a:r>
            <a:r>
              <a:rPr lang="en-US" altLang="zh-CN" sz="1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</a:t>
            </a:r>
            <a:r>
              <a:rPr lang="en-US" altLang="zh-CN" sz="1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  <a:p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若生成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5molCu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请回答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molP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参加反应；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molP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被氧化；</a:t>
            </a:r>
            <a:endParaRPr lang="en-US" altLang="zh-CN" sz="2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molP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CuSO4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氧化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60648"/>
            <a:ext cx="8534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高三第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轮复习</a:t>
            </a:r>
            <a:endParaRPr lang="en-US" altLang="zh-CN" dirty="0" smtClean="0"/>
          </a:p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氧化还原反应的基本概念和规律（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72537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32656"/>
            <a:ext cx="8750776" cy="63094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高考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秘诀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：每天坚持</a:t>
            </a:r>
            <a:r>
              <a:rPr lang="en-US" altLang="zh-CN" sz="28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28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小时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学习。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高考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秘诀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：每天把最重要和急迫的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件事写在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</a:t>
            </a:r>
            <a:r>
              <a:rPr lang="zh-CN" altLang="en-US" sz="28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片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上。</a:t>
            </a:r>
            <a:endParaRPr lang="en-US" altLang="zh-CN" sz="2800" b="1" u="sng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高考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秘诀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（怎样用好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练出高分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》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？）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限时独立完成， 核对研究解答、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纠错订正体会、 严格自评评分。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解读：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1: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限定时间略机动，中途不核对答案和问同学。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2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用红笔</a:t>
            </a:r>
            <a:r>
              <a:rPr lang="zh-CN" altLang="en-US" sz="2800" b="1" dirty="0" smtClean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给小“</a:t>
            </a:r>
            <a:r>
              <a:rPr lang="en-US" altLang="zh-CN" sz="2800" b="1" dirty="0" smtClean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zh-CN" altLang="en-US" sz="2800" b="1" dirty="0" smtClean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r>
              <a:rPr lang="zh-CN" altLang="en-US" sz="2800" b="1" dirty="0" smtClean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及时</a:t>
            </a:r>
            <a:r>
              <a:rPr lang="zh-CN" altLang="en-US" sz="2800" b="1" dirty="0" smtClean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发现问题，纠错  </a:t>
            </a:r>
            <a:endParaRPr lang="en-US" altLang="zh-CN" sz="2800" b="1" dirty="0" smtClean="0">
              <a:solidFill>
                <a:srgbClr val="66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800" b="1" dirty="0" smtClean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订正，写出简要体会，必要时精选。</a:t>
            </a:r>
            <a:endParaRPr lang="en-US" altLang="zh-CN" sz="2800" b="1" dirty="0" smtClean="0">
              <a:solidFill>
                <a:srgbClr val="66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3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可扣可不扣的分，应扣分。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给一个分数，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一个奇迹。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1548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1747</Words>
  <Application>Microsoft Office PowerPoint</Application>
  <PresentationFormat>全屏显示(4:3)</PresentationFormat>
  <Paragraphs>154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USER</cp:lastModifiedBy>
  <cp:revision>77</cp:revision>
  <dcterms:created xsi:type="dcterms:W3CDTF">2016-07-30T08:37:16Z</dcterms:created>
  <dcterms:modified xsi:type="dcterms:W3CDTF">2016-08-16T00:19:56Z</dcterms:modified>
</cp:coreProperties>
</file>