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660033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4" autoAdjust="0"/>
    <p:restoredTop sz="94660"/>
  </p:normalViewPr>
  <p:slideViewPr>
    <p:cSldViewPr>
      <p:cViewPr>
        <p:scale>
          <a:sx n="86" d="100"/>
          <a:sy n="86" d="100"/>
        </p:scale>
        <p:origin x="-283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967349"/>
            <a:ext cx="8572528" cy="34778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20161005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（周三）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整理今天内容到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》P74—P78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内容（明天交）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完成“国庆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20161003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今天你交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P305-306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碳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硅及无机非金属材料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碳、硅单质及氧化物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6616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4163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下周二交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4-16-3》/P85-P87-P89-P90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下周一交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27 28 38 9 13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专题五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1008》12 13 8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试卷讲评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4196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5394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4-16》/P85-P91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”答案（明天讲）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表彰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”优秀同学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专题五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1008》12 13 8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硫及其化合物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考点一二 硫及其氧化物 硫酸 硫酸根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2299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29854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20161018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核对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第七周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”答案（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明天讲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》P313-314(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6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今日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“第七周培优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/13 14 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P88—89—86--87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硫及其化合物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考点一二 硫及其氧化物 硫酸 硫酸根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833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967349"/>
            <a:ext cx="8572528" cy="26776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20161006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整理今天内容到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》P307—P308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内容（明天交）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明天下午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15:50-16:40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周化学培优练习”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碳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硅及无机非金属材料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碳、硅单质及氧化物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2590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980728"/>
            <a:ext cx="8572528" cy="5940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15:50-16:40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“第六周化学培优练习”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严格限时独立完成并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交上来</a:t>
            </a:r>
            <a:endParaRPr lang="en-US" altLang="zh-CN" sz="28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严格按答题卡格式要求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晚上核对答案并订正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整理今天讲评的不少于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个问题到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》P77-6(4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半小时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》P27-6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14,15,16….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-27384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高三第</a:t>
            </a: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轮复习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20161001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5819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980728"/>
            <a:ext cx="8572528" cy="50783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整理今天讲评的到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完成“专题五 金属及其化合物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20161008</a:t>
            </a:r>
            <a:r>
              <a:rPr lang="zh-CN" altLang="en-US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下周一交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》P79-80-82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周化学提问反馈（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20160926-1008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“第六周培优题</a:t>
            </a:r>
            <a:r>
              <a: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/13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-15,16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-27384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6600"/>
                </a:solidFill>
              </a:rPr>
              <a:t>高三第</a:t>
            </a:r>
            <a:r>
              <a:rPr lang="en-US" altLang="zh-CN" b="1" dirty="0" smtClean="0">
                <a:solidFill>
                  <a:srgbClr val="006600"/>
                </a:solidFill>
              </a:rPr>
              <a:t>1</a:t>
            </a:r>
            <a:r>
              <a:rPr lang="zh-CN" altLang="en-US" b="1" dirty="0" smtClean="0">
                <a:solidFill>
                  <a:srgbClr val="006600"/>
                </a:solidFill>
              </a:rPr>
              <a:t>轮复习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“第六周培优题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20161007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5644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42165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20161010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》P79-84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起（明天交）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》P79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明天准备“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（答案在“课件下载”）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考点一 氯及其化合物的性质和应用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6025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33547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20161011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》P309-310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（后天周三交）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1001》15 16 17 18 3 5 8 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1003》26 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0173"/>
            <a:ext cx="853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1003》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8731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2090459"/>
            <a:ext cx="8572528" cy="33547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20161012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》P309-310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（明天周四交）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8 10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考点二 氯气的实验室制法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5832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2090459"/>
            <a:ext cx="8572528" cy="46474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20161013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上（明天交）。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4-16-1》/P85-P87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班同学交齐作业。表彰！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-10</a:t>
            </a:r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》P81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</a:t>
            </a:r>
            <a:r>
              <a:rPr lang="en-US" altLang="zh-CN" sz="2800" b="1" baseline="-250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》P80-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4-15-3》P82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P83-7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26 27 28 38 9 13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70173"/>
            <a:ext cx="8534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考点三 卤素的性质及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X-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的检验（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起）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407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725" y="1844824"/>
            <a:ext cx="8572528" cy="470898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20161014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（周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P311-312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4-16-2》/P85-P87-P89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试做“第七周末作业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20161014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今日讲评</a:t>
            </a:r>
            <a:endParaRPr lang="en-US" altLang="zh-CN" sz="3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*：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AgBr,AgI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的感光性等（笔记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4-15-4》P83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P84-3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班）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27 28 38 9 13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》P308/14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25" y="70173"/>
            <a:ext cx="8590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第四章非金属及其化合物</a:t>
            </a:r>
            <a:r>
              <a:rPr lang="en-US" altLang="zh-CN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富集在海水中的元素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考点四 卤素单质的工业制法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0762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1188</Words>
  <Application>Microsoft Office PowerPoint</Application>
  <PresentationFormat>全屏显示(4:3)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USER</cp:lastModifiedBy>
  <cp:revision>293</cp:revision>
  <dcterms:created xsi:type="dcterms:W3CDTF">2016-07-30T08:37:16Z</dcterms:created>
  <dcterms:modified xsi:type="dcterms:W3CDTF">2016-10-18T00:28:43Z</dcterms:modified>
</cp:coreProperties>
</file>