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268760"/>
            <a:ext cx="8964612" cy="5275259"/>
            <a:chOff x="129" y="1122"/>
            <a:chExt cx="5155" cy="3323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122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20160229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（周一）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1711"/>
              <a:ext cx="5093" cy="2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认真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阅读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 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u="sng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P.194-199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完成相关习题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写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在书上（特别关注“微点拨”“速记卡片”“归纳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总结”等明天交）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作业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与测评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P305-306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（限时独立，严格自评。后天交。）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核对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深圳一模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答案完整写在试卷上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登记作业今天起重新计算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【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寒假七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】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试卷你交了吗？</a:t>
              </a:r>
              <a:endPara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8313" y="44624"/>
            <a:ext cx="8280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</a:t>
            </a:r>
            <a:endParaRPr lang="en-US" altLang="zh-CN" sz="4000" b="1" dirty="0" smtClean="0">
              <a:solidFill>
                <a:srgbClr val="FF3300"/>
              </a:solidFill>
              <a:ea typeface="华文行楷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节 化学实验的常用仪器和基本操作</a:t>
            </a:r>
            <a:endParaRPr lang="zh-CN" altLang="en-US" b="1" dirty="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614662"/>
            <a:ext cx="8641084" cy="49896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4779959"/>
            <a:chOff x="129" y="1939"/>
            <a:chExt cx="5155" cy="3011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20160315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（周二）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2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阅读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》P207-211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212-213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（周三晚上阅读）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阅读复习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作业本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加练半小时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做错的题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加练半小时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》P87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（周四晚上做、周五交）</a:t>
              </a:r>
              <a:endPara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请郭昊南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郑雅淇谈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体会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分钟之内）</a:t>
              </a:r>
              <a:endParaRPr kumimoji="1" lang="en-US" altLang="zh-CN" sz="24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《2016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适应性测试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-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化学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成绩汇报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本周周三晚上晚自习答疑（临时）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预祝同学们广一模考试取得重大进步！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20160315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4653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4779959"/>
            <a:chOff x="129" y="1939"/>
            <a:chExt cx="5155" cy="3011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20160318</a:t>
              </a:r>
              <a:r>
                <a:rPr kumimoji="1" lang="zh-CN" altLang="en-US" sz="2800" b="1" smtClean="0">
                  <a:solidFill>
                    <a:srgbClr val="990000"/>
                  </a:solidFill>
                  <a:ea typeface="华文琥珀" pitchFamily="2" charset="-122"/>
                </a:rPr>
                <a:t>（周五）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2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阅读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》P207-215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（下周一交）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寒假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9》 (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下周一交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总结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广一模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已讲评的题 （简单抄、画图、详细分析、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讲完后交笔记本）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完成复习资料“高三化学实验知识”（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20160318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（下周二交）</a:t>
              </a:r>
              <a:endParaRPr kumimoji="1" lang="en-US" altLang="zh-CN" sz="24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20160318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4653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7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3794122"/>
            <a:chOff x="129" y="1939"/>
            <a:chExt cx="5155" cy="2390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20160321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（周一）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1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缺交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》P207-215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的同学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明天补交</a:t>
              </a:r>
              <a:endParaRPr kumimoji="1" lang="en-US" altLang="zh-CN" sz="20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总结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广一模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已讲评的题 （简单抄、画图、详细分析、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明天交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笔记本）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完成复习资料“高三化学实验知识”（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20160318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 （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明天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403 410 424 427 438 439 442 645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同学今天中午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12:40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在高三（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）班教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室开短</a:t>
              </a:r>
              <a:r>
                <a:rPr kumimoji="1" lang="zh-CN" altLang="en-US" sz="2000" b="1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会讨论“怎样科学做作业？”</a:t>
              </a:r>
              <a:endParaRPr kumimoji="1" lang="en-US" altLang="zh-CN" sz="20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20160321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4653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4718046"/>
            <a:chOff x="129" y="1939"/>
            <a:chExt cx="5155" cy="2972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20160322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（周二）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2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总结今天上课内容 （简单抄、画图、详细分析、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下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周一天交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笔记本）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完成复习资料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“化学综合实验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…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策略”</a:t>
              </a:r>
              <a:r>
                <a:rPr kumimoji="1" lang="zh-CN" altLang="en-US" sz="20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20160321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 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明天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今天晚练做“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”内容（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18:40-18:55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广一模化学汇报、昨天中午会议汇报、本周四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17:00-18:00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在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411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上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“尖尖班”联合化学培优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化学成绩暂时较弱的同学周二周四中午（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13:50-14:10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），周四晚自习务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必在教室提问或旁听。</a:t>
              </a:r>
              <a:endParaRPr kumimoji="1" lang="en-US" altLang="zh-CN" sz="20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20160322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4653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3794122"/>
            <a:chOff x="129" y="1939"/>
            <a:chExt cx="5155" cy="2390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20160323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（周三）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1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总结今天上课内容 （简单抄、画图、详细分析、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下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周一天交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笔记本）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完成复习资料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“高三化学实验知识梳理”</a:t>
              </a:r>
              <a:r>
                <a:rPr kumimoji="1" lang="zh-CN" altLang="en-US" sz="20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20160318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 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明天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本周四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17:10-18:00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在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411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上 “尖尖班”联合化学培优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化学成绩暂时较弱的同学周二周四中午（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13:50-14:10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），周四晚自习务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必在教室提问或旁听。</a:t>
              </a:r>
              <a:endParaRPr kumimoji="1" lang="en-US" altLang="zh-CN" sz="20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20160323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4653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3240085"/>
            <a:chOff x="129" y="1939"/>
            <a:chExt cx="5155" cy="2041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20160324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（周四）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1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总结今天上课内容 （简单抄、画图、详细分析、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下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周一天交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笔记本）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完成“加练半小时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-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微练”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P88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明天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今天晚练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做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6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道选择题（临时发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18:40-18:55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交上来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今天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17:00-18:00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在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411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上 “尖尖班”联合化学培优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今天中午（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13:50-14:10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）在四班教室答疑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20160324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4653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3702047"/>
            <a:chOff x="129" y="1939"/>
            <a:chExt cx="5155" cy="2332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20160325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（周五）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1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总结今天上课内容 （简单抄、画图、详细分析、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下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周一天交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笔记本）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阅读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》P207-211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，完成其“作业与测评”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P307-312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（下周一交）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周日（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月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27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日）化学课试图完成“寒假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化学部分）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7-13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选择题、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38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选做题、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262728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必做题 下午交答卷）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“高三化学实验知识梳理”（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20160318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发）答案已发</a:t>
              </a:r>
              <a:r>
                <a:rPr kumimoji="1" lang="zh-CN" altLang="en-US" sz="2000" b="1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在网上，请整理。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20160325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节 物质的制备</a:t>
            </a:r>
            <a:endParaRPr lang="en-US" altLang="zh-CN" sz="2000" b="1" dirty="0" smtClean="0">
              <a:solidFill>
                <a:srgbClr val="FF3300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17731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5"/>
            <a:ext cx="8964612" cy="4625969"/>
            <a:chOff x="129" y="1939"/>
            <a:chExt cx="5155" cy="2914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20160328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</a:t>
              </a:r>
              <a:r>
                <a:rPr kumimoji="1" lang="zh-CN" altLang="en-US" sz="2800" b="1" dirty="0">
                  <a:solidFill>
                    <a:srgbClr val="990000"/>
                  </a:solidFill>
                  <a:ea typeface="华文琥珀" pitchFamily="2" charset="-122"/>
                </a:rPr>
                <a:t>一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总结今天上课内容 （简单抄、画图、详细分析、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天交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笔记本）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预习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》P212-214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（第一轮最后一节，本周三开始第二轮）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完成“加练半小时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-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微练”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P89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明天交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审题做到稳中求快，快中求稳。读题决定成败。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理综选择题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40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分钟做好涂好，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非选择题生物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30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分钟，化学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40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分钟，物理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40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分钟。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先强后弱，先易后难。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物理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25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题最后两问建议压轴。</a:t>
              </a:r>
              <a:endParaRPr kumimoji="1" lang="en-US" altLang="zh-CN" sz="20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20160328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节 物质的制备</a:t>
            </a:r>
            <a:endParaRPr lang="en-US" altLang="zh-CN" sz="2000" b="1" dirty="0" smtClean="0">
              <a:solidFill>
                <a:srgbClr val="FF3300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5373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5"/>
            <a:ext cx="8964612" cy="3240083"/>
            <a:chOff x="129" y="1939"/>
            <a:chExt cx="5155" cy="2041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</a:t>
              </a:r>
              <a:r>
                <a:rPr kumimoji="1" lang="zh-CN" altLang="en-US" sz="4000" dirty="0" smtClean="0">
                  <a:solidFill>
                    <a:srgbClr val="99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20160329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</a:t>
              </a:r>
              <a:r>
                <a:rPr kumimoji="1" lang="zh-CN" altLang="en-US" sz="2800" b="1" dirty="0">
                  <a:solidFill>
                    <a:srgbClr val="990000"/>
                  </a:solidFill>
                  <a:ea typeface="华文琥珀" pitchFamily="2" charset="-122"/>
                </a:rPr>
                <a:t>二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1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总结今天上课内容 （简单抄、画图、详细分析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下周二</a:t>
              </a:r>
              <a:r>
                <a:rPr kumimoji="1" lang="zh-CN" altLang="en-US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笔记本）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（建议晚上和同学交流、补充完笔记）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预习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金榜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2》P1-7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（明天开始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第二轮）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完成“加练半小时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-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微练”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P90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0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明天交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晚练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-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短平快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》P149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18</a:t>
              </a:r>
              <a:r>
                <a:rPr kumimoji="1" lang="en-US" altLang="zh-CN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:40-18:55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写好姓名学号</a:t>
              </a:r>
              <a:r>
                <a:rPr kumimoji="1" lang="en-US" altLang="zh-CN" sz="20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19:00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0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0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20160329</a:t>
            </a:r>
            <a:endParaRPr lang="en-US" altLang="zh-CN" sz="2000" b="1" dirty="0" smtClean="0">
              <a:solidFill>
                <a:srgbClr val="FF3300"/>
              </a:solidFill>
              <a:ea typeface="华文行楷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节 化学实验设计和评价</a:t>
            </a:r>
            <a:endParaRPr lang="en-US" altLang="zh-CN" sz="2000" b="1" dirty="0" smtClean="0">
              <a:solidFill>
                <a:srgbClr val="FF3300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367325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2565753"/>
            <a:ext cx="8964612" cy="3117848"/>
            <a:chOff x="129" y="1939"/>
            <a:chExt cx="5155" cy="1964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20160229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（周一）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作业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与测评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P305-306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（限时独立，严格自评。明天交。）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将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深圳一模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做错题订正在答卷上，写上上课是的体会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讲完后交。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</a:t>
            </a:r>
            <a:endParaRPr lang="en-US" altLang="zh-CN" sz="4000" b="1" dirty="0" smtClean="0">
              <a:solidFill>
                <a:srgbClr val="FF3300"/>
              </a:solidFill>
              <a:ea typeface="华文行楷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深圳一模讲评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13 26  27 28 36</a:t>
            </a:r>
            <a:endParaRPr lang="zh-CN" altLang="en-US" b="1" dirty="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2708920"/>
            <a:ext cx="8641084" cy="38954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2565753"/>
            <a:ext cx="8964612" cy="4225922"/>
            <a:chOff x="129" y="1939"/>
            <a:chExt cx="5155" cy="2662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20160302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（周三）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2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将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深圳一模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做错题订正在答卷上，写上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上课体会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  <a:endPara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讲完后交。</a:t>
              </a:r>
              <a:endPara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练半小时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》P80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周二（六班）、周三（四班）下午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13:55-14:10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在教室答疑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恢复提问周日统计制度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20160302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深圳一模讲评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28 36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寒假七：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8 9 13</a:t>
            </a:r>
            <a:endParaRPr lang="zh-CN" altLang="en-US" b="1" dirty="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2708920"/>
            <a:ext cx="8641084" cy="38954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4225922"/>
            <a:chOff x="129" y="1939"/>
            <a:chExt cx="5155" cy="2662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20160302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（周三）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2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练半小时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》P81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晚练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《3.2》P347B/1-7 8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*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周二（六班）、周四（四班）下午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13:55-14:10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在教室答疑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周四晚自习答疑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预习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》P.200-206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20160303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15983"/>
            <a:ext cx="8641084" cy="38954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4779959"/>
            <a:chOff x="129" y="1939"/>
            <a:chExt cx="5155" cy="3011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20160304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（周五）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2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P.200-206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（下周二交）</a:t>
              </a:r>
              <a:endPara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太原化学卷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（今天晚上完成选择题，下周一完成非选择题，自评评分后，用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订书机订好周二交上来）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20160304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15983"/>
            <a:ext cx="8641084" cy="38954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2563811"/>
            <a:chOff x="129" y="1939"/>
            <a:chExt cx="5155" cy="1615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20160308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（周二）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P.200-206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（下周三交）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加练半小时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》P82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核对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适应性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考题并自评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20160308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15983"/>
            <a:ext cx="8641084" cy="26651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8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3671885"/>
            <a:chOff x="129" y="1939"/>
            <a:chExt cx="5155" cy="2313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20160310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（周四）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1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《2016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年适应性测试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小结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（作业本、讲完后交）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加练半小时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》P83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（明天交）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请康弼伦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96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分、郭昊南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95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分、黄钊诚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94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分、郑雅淇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91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分写出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最近化学学习经验体会（约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300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字，作业本，明天交）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逐渐完成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寒假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8》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（自评后，下周一交答卷）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20160310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15983"/>
            <a:ext cx="8641084" cy="36012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3117848"/>
            <a:chOff x="129" y="1939"/>
            <a:chExt cx="5155" cy="1964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20160311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（周五）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《2016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年适应性测试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小结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（作业本、下周一交）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加练半小时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》P84-85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（下周二交）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逐渐完成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寒假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8》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（自评后，下周一交答卷）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*：今天两节课联上，中途不答疑，望谅解。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20160311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15983"/>
            <a:ext cx="8641084" cy="36012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2816"/>
            <a:ext cx="8964612" cy="4225922"/>
            <a:chOff x="129" y="1939"/>
            <a:chExt cx="5155" cy="2662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939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20160314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（周一）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565"/>
              <a:ext cx="5093" cy="2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加练半小时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》P84-85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（明天交）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阅读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》P207-211</a:t>
              </a: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请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康弼伦、黄钊诚谈体会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分钟之内）</a:t>
              </a:r>
              <a:endPara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 （明天请郭昊南、郑雅淇谈体会）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下午（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13:55-14:10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）本人尽量在教室中答疑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本周周三晚上晚自习答疑（</a:t>
              </a:r>
              <a:r>
                <a:rPr kumimoji="1" lang="zh-CN" altLang="en-US" sz="2400" b="1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临时）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endParaRPr kumimoji="1"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5425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3300"/>
                </a:solidFill>
                <a:ea typeface="华文行楷" pitchFamily="2" charset="-122"/>
              </a:rPr>
              <a:t>第十四章   化学 实验基础     </a:t>
            </a:r>
            <a:r>
              <a:rPr lang="en-US" altLang="zh-CN" sz="2000" b="1" dirty="0" smtClean="0">
                <a:solidFill>
                  <a:srgbClr val="FF3300"/>
                </a:solidFill>
                <a:ea typeface="华文行楷" pitchFamily="2" charset="-122"/>
              </a:rPr>
              <a:t>20160314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987991"/>
            <a:ext cx="8641084" cy="44653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1661</Words>
  <Application>Microsoft Office PowerPoint</Application>
  <PresentationFormat>全屏显示(4:3)</PresentationFormat>
  <Paragraphs>146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56</cp:revision>
  <dcterms:created xsi:type="dcterms:W3CDTF">2016-02-29T00:11:13Z</dcterms:created>
  <dcterms:modified xsi:type="dcterms:W3CDTF">2016-03-29T03:40:19Z</dcterms:modified>
</cp:coreProperties>
</file>