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5" r:id="rId2"/>
    <p:sldId id="358" r:id="rId3"/>
    <p:sldId id="359" r:id="rId4"/>
    <p:sldId id="341" r:id="rId5"/>
    <p:sldId id="372" r:id="rId6"/>
    <p:sldId id="373" r:id="rId7"/>
    <p:sldId id="374" r:id="rId8"/>
    <p:sldId id="390" r:id="rId9"/>
    <p:sldId id="413" r:id="rId10"/>
    <p:sldId id="414" r:id="rId11"/>
    <p:sldId id="391" r:id="rId12"/>
    <p:sldId id="392" r:id="rId13"/>
    <p:sldId id="393" r:id="rId14"/>
    <p:sldId id="415" r:id="rId15"/>
    <p:sldId id="416" r:id="rId16"/>
    <p:sldId id="398" r:id="rId17"/>
    <p:sldId id="400" r:id="rId18"/>
    <p:sldId id="417" r:id="rId19"/>
    <p:sldId id="404" r:id="rId20"/>
    <p:sldId id="405" r:id="rId21"/>
    <p:sldId id="418" r:id="rId22"/>
    <p:sldId id="419" r:id="rId23"/>
    <p:sldId id="420" r:id="rId24"/>
    <p:sldId id="421" r:id="rId25"/>
    <p:sldId id="407" r:id="rId26"/>
    <p:sldId id="344" r:id="rId27"/>
    <p:sldId id="375" r:id="rId28"/>
    <p:sldId id="408" r:id="rId29"/>
    <p:sldId id="409" r:id="rId30"/>
    <p:sldId id="410" r:id="rId31"/>
    <p:sldId id="389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5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2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6.docx"/><Relationship Id="rId3" Type="http://schemas.openxmlformats.org/officeDocument/2006/relationships/slide" Target="slide2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30.xml"/><Relationship Id="rId11" Type="http://schemas.openxmlformats.org/officeDocument/2006/relationships/image" Target="../media/image19.png"/><Relationship Id="rId5" Type="http://schemas.openxmlformats.org/officeDocument/2006/relationships/slide" Target="slide29.xml"/><Relationship Id="rId10" Type="http://schemas.openxmlformats.org/officeDocument/2006/relationships/slide" Target="slide3.xml"/><Relationship Id="rId4" Type="http://schemas.openxmlformats.org/officeDocument/2006/relationships/slide" Target="slide28.xml"/><Relationship Id="rId9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2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65715"/>
              </p:ext>
            </p:extLst>
          </p:nvPr>
        </p:nvGraphicFramePr>
        <p:xfrm>
          <a:off x="467544" y="1005756"/>
          <a:ext cx="8015288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文档" r:id="rId4" imgW="8022398" imgH="3088082" progId="Word.Document.12">
                  <p:embed/>
                </p:oleObj>
              </mc:Choice>
              <mc:Fallback>
                <p:oleObj name="文档" r:id="rId4" imgW="8022398" imgH="3088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005756"/>
                        <a:ext cx="8015288" cy="307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860032" y="987574"/>
            <a:ext cx="16097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dirty="0" err="1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g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baseline="-25000" dirty="0">
                <a:solidFill>
                  <a:srgbClr val="0070C0"/>
                </a:solidFill>
                <a:latin typeface="Times New Roman"/>
                <a:ea typeface="微软雅黑"/>
              </a:rPr>
              <a:t>0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2339102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二、多用电表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131590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分别表示电流表、欧姆表、电压表的电路示意图，试把它们组合在一起，在图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的基础上画出最简单的多用电表的电路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C18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80" y="2931790"/>
            <a:ext cx="4193992" cy="17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\\莫成程\f\幻灯片文件复制\2015\同步\步步高\物理\步步高人教3-1（人教）\C17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16" y="3147814"/>
            <a:ext cx="1559828" cy="143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987824" y="4515966"/>
            <a:ext cx="4519186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                                       </a:t>
            </a:r>
            <a:r>
              <a:rPr lang="zh-CN" altLang="en-US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05958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C18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622"/>
            <a:ext cx="2115676" cy="191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104168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电流表的改装原理：由同一表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头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并联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不同电阻改装而成的量程不同的电流表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电压表的改装原理：由同一表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头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并联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不同电阻改装而成的量程不同的电压表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欧姆表的改装原理：将对应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的电流刻度值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即为欧姆表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2653" y="11315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并联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2653" y="23105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串联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3172" y="35154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528" y="513527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电流进、出电表的流向：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电流挡串联接入电路，电流从红表笔流进电表，从黑表笔流出，即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进、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电压挡并联接入电路，红表笔接高电势点，黑表笔接低电势点，电流仍然是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红进、黑出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使用欧姆挡时，红表笔连接表内电源的负极，黑表笔连接表内电源的正极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电流仍然是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红进、黑出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9792" y="178728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红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09893" y="178198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5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528" y="225495"/>
            <a:ext cx="53285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多用电表外形构造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所示，表的上半部分为表盘，下半部分是选择开关，开关周围标有测量功能区域及量程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使用前应该调整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，使其指针指到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不使用的时候应该把选择开关旋转到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位置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80" y="1100336"/>
            <a:ext cx="3506109" cy="28544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0682" y="271975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指针定位螺丝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9573" y="331106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3928655"/>
            <a:ext cx="7970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OFF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3861" y="1002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表头</a:t>
            </a:r>
            <a:endParaRPr lang="zh-CN" altLang="en-US" sz="1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08104" y="2018546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指针定</a:t>
            </a:r>
            <a:endParaRPr lang="en-US" altLang="zh-CN" sz="1800" kern="100" dirty="0" smtClean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  <a:p>
            <a:r>
              <a:rPr lang="zh-CN" altLang="en-US" sz="1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位螺丝</a:t>
            </a:r>
            <a:endParaRPr lang="zh-CN" altLang="en-US" sz="1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24073" y="24675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欧姆</a:t>
            </a:r>
            <a:endParaRPr lang="zh-CN" altLang="en-US" sz="1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92280" y="402653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17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843558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一、欧姆表测电阻的原理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491630"/>
            <a:ext cx="6845597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所示是把量程为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的电流表改装成欧姆表的结构示意图，其中电池电动势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，改装后，原来电流表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刻度处的刻度值定为零位置，则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刻度处应标为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刻度处应标为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C18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09" y="1707654"/>
            <a:ext cx="1684655" cy="218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63734" y="388852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92655"/>
              </p:ext>
            </p:extLst>
          </p:nvPr>
        </p:nvGraphicFramePr>
        <p:xfrm>
          <a:off x="467544" y="375196"/>
          <a:ext cx="6091237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文档" r:id="rId4" imgW="6091293" imgH="4068786" progId="Word.Document.12">
                  <p:embed/>
                </p:oleObj>
              </mc:Choice>
              <mc:Fallback>
                <p:oleObj name="文档" r:id="rId4" imgW="6091293" imgH="4068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375196"/>
                        <a:ext cx="6091237" cy="406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811126"/>
            <a:ext cx="251383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Ω.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58013"/>
              </p:ext>
            </p:extLst>
          </p:nvPr>
        </p:nvGraphicFramePr>
        <p:xfrm>
          <a:off x="465138" y="1040586"/>
          <a:ext cx="6088062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文档" r:id="rId4" imgW="6091293" imgH="1800300" progId="Word.Document.12">
                  <p:embed/>
                </p:oleObj>
              </mc:Choice>
              <mc:Fallback>
                <p:oleObj name="文档" r:id="rId4" imgW="6091293" imgH="180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40586"/>
                        <a:ext cx="6088062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2191151"/>
            <a:ext cx="3432350" cy="1532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1 000 Ω.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250 Ω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1 000 Ω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55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576" y="150033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二、多用电表的改装原理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492991" y="771550"/>
            <a:ext cx="81114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所示是简化的多用电表的电路图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转换开关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与不同接点连接，就组成不同的电表，已知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，下面是几位同学对这一问题的议论，请你判断下列说法正确的是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\\莫成程\f\幻灯片文件复制\2015\同步\步步高\物理\步步高人教3-1（人教）\C18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30767"/>
            <a:ext cx="1874287" cy="18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30637" y="459958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163" y="1491630"/>
            <a:ext cx="786327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通过对欧姆表的讨论，进一步提高应用闭合电路欧姆定律分析问题的能力，知道欧姆表测量电阻的原理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了解欧姆表的内部结构和刻度特点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了解多用电表的基本结构，知道多用电表的测量功能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-20538"/>
            <a:ext cx="5406356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11  </a:t>
            </a: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多用电表的原理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11" y="483518"/>
            <a:ext cx="826594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连接时，多用电表就成了电流表，且前者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连接时，多用电表就成了电流表，且前者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连接时，多用电表就成了电压表，且前者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67494"/>
            <a:ext cx="8352928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起分流作用，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起分流作用，所以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连接时，多用电表就成了电流表，由于前者分流电阻较小，所以前者量程较大；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连接时，电流表与分压电阻串联，多用电表就成了电压表，由于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，所以前者量程较小；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连接时，多用电表就成了欧姆表，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为欧姆挡调零电阻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综上所述，正确答案为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59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44" y="555526"/>
            <a:ext cx="9009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关于多用电表刻度盘上的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刻度线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说法中正确的是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直流电流刻度线和直流电压刻度线都是均匀的，可共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用同一刻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度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电阻刻度线是均匀的，且每一挡的测量范围都是从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∞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电阻刻度线上的零刻度线与直流电流刻度的零刻度线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都在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表盘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左侧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电阻刻度线上的零欧姆刻度线与直流电流刻度的最大刻度线相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对应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27" y="6017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三、多用电表的简单认识</a:t>
            </a:r>
          </a:p>
        </p:txBody>
      </p:sp>
      <p:sp>
        <p:nvSpPr>
          <p:cNvPr id="5" name="矩形 4"/>
          <p:cNvSpPr/>
          <p:nvPr/>
        </p:nvSpPr>
        <p:spPr>
          <a:xfrm>
            <a:off x="8115632" y="699542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AD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7494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多用电表的下半部分如图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甲所示，标有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2.2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0.25 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字样的小灯泡已接入电路，当多用电表的两表笔分别与小灯泡两端的接线柱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如图乙所示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，下列想法合理的是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+6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15766"/>
            <a:ext cx="4178404" cy="194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83968" y="452757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9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19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764" y="438507"/>
            <a:ext cx="853870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若选择开关拨到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挡的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处，可测量小灯泡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若选择开关拨到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处，可测量小灯泡的电阻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若选择开关拨到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处，可测量小灯泡两端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若选择开关拨到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可测量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小灯泡的电流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04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20" y="1203598"/>
            <a:ext cx="3379440" cy="27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453" y="771550"/>
            <a:ext cx="6777819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欧姆表原理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以下是欧姆表原理的电路示意图，正确的是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C184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7694"/>
            <a:ext cx="3727413" cy="146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\\莫成程\f\幻灯片文件复制\2015\同步\步步高\物理\步步高人教3-1（人教）\C185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15279"/>
            <a:ext cx="3727414" cy="140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98757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的欧姆表中没有可调电阻，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电流表的负极接到了电源的正极，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红表笔应接电源的负极，黑表笔应接电源的正极，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1" y="771550"/>
            <a:ext cx="852082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多用电表的刻度线特点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关于多用电表表盘上的刻度线，下列说法中正确的是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直流电流刻度线和直流电压刻度线都是均匀的，可以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共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一刻度线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电阻刻度线是不均匀的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电阻刻度上的零刻度线与直流电流的最大刻度线相对应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电阻刻度上的零刻度线与直流电流的最大刻度线不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对应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1096" y="1514490"/>
            <a:ext cx="8707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ABC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691922"/>
            <a:ext cx="860603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多用电表的简单使用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用多用电表测直流电压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和测电阻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时，若红表笔插入多用电表的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插孔，则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时电流从红表笔流入多用电表，测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时电流从红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表笔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电流均从红表笔流入多用电表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电流均从红表笔流出多用电表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时电流从红表笔流出多用电表，测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时电流从红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表笔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8264" y="1347614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943303"/>
            <a:ext cx="8352928" cy="3284631"/>
            <a:chOff x="323528" y="915566"/>
            <a:chExt cx="8352928" cy="3284631"/>
          </a:xfrm>
        </p:grpSpPr>
        <p:sp>
          <p:nvSpPr>
            <p:cNvPr id="7" name="矩形 6"/>
            <p:cNvSpPr/>
            <p:nvPr/>
          </p:nvSpPr>
          <p:spPr>
            <a:xfrm>
              <a:off x="323528" y="915566"/>
              <a:ext cx="8352928" cy="3018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欧姆表的原理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若某欧姆表表头的满偏电流为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mA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，内装一节干电池，电动势为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1.5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，那么该欧姆表的内阻为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________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，待测电阻接入红、黑两表笔之间时，指针指在刻度盘的中央，则待测电阻的阻值为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________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，若指针指在满刻度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，则待测电阻的阻值为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_____ 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Ω.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380433"/>
                </p:ext>
              </p:extLst>
            </p:nvPr>
          </p:nvGraphicFramePr>
          <p:xfrm>
            <a:off x="3411041" y="3284210"/>
            <a:ext cx="296863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文档" r:id="rId8" imgW="296566" imgH="915858" progId="Word.Document.12">
                    <p:embed/>
                  </p:oleObj>
                </mc:Choice>
                <mc:Fallback>
                  <p:oleObj name="文档" r:id="rId8" imgW="296566" imgH="91585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11041" y="3284210"/>
                          <a:ext cx="296863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683568" y="228371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300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32240" y="285978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300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28676" y="345375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100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25922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一、欧姆表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707654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电压表、大量程电流表都是由电流表改装的，那么如何把电流表改装成测量电阻的欧姆表？画出原理图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可以用如图所示的电路将电流表改装成欧姆表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17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79862"/>
            <a:ext cx="1450072" cy="150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19548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当红、黑表笔短接时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，调节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的阻值，使指针指到满刻度，此时红、黑表笔之间电阻为多大？当红、黑表笔不接触时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，指针不偏转，即指向电流表的零点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此时，红、黑表笔之间电阻为多大？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C178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43758"/>
            <a:ext cx="1424343" cy="147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\\莫成程\f\幻灯片文件复制\2015\同步\步步高\物理\步步高人教3-1（人教）\C177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36" y="2715767"/>
            <a:ext cx="1401688" cy="13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09900" y="409553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4788024" y="409553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323528" y="451596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零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无穷大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635646"/>
            <a:ext cx="83529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当在红、黑表笔间接入某一电阻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，指针恰好指在刻度盘的中间位置，此时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与欧姆表内阻有什么关系？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阻值相等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626" y="699542"/>
            <a:ext cx="8520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欧姆表内部构造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电源和可变电阻三部分组成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欧姆表原理：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依据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 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制成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改装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而成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+5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27734"/>
            <a:ext cx="1630175" cy="18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919645" y="437195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98437" y="2283718"/>
            <a:ext cx="73538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欧姆表测量原理：如图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所示，当红、黑表笔间接入被测电阻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时，通过表头的电流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改变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随着改变，每个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值都对应一个电流值，在刻度盘上直接标出与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值对应的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值，就可以从刻度盘上直接读出被测电阻的阻值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36973"/>
              </p:ext>
            </p:extLst>
          </p:nvPr>
        </p:nvGraphicFramePr>
        <p:xfrm>
          <a:off x="4795644" y="2688952"/>
          <a:ext cx="23002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文档" r:id="rId5" imgW="2300187" imgH="1176554" progId="Word.Document.12">
                  <p:embed/>
                </p:oleObj>
              </mc:Choice>
              <mc:Fallback>
                <p:oleObj name="文档" r:id="rId5" imgW="2300187" imgH="1176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5644" y="2688952"/>
                        <a:ext cx="2300288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771800" y="7867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表头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1481" y="133237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闭合电路的欧姆定律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7784" y="134919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708396" y="3564622"/>
            <a:ext cx="20238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57015"/>
              </p:ext>
            </p:extLst>
          </p:nvPr>
        </p:nvGraphicFramePr>
        <p:xfrm>
          <a:off x="323528" y="887710"/>
          <a:ext cx="846613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文档" r:id="rId4" imgW="8470086" imgH="3134216" progId="Word.Document.12">
                  <p:embed/>
                </p:oleObj>
              </mc:Choice>
              <mc:Fallback>
                <p:oleObj name="文档" r:id="rId4" imgW="8470086" imgH="3134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887710"/>
                        <a:ext cx="846613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12160" y="2655371"/>
            <a:ext cx="16097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dirty="0" err="1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g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baseline="-25000" dirty="0">
                <a:solidFill>
                  <a:srgbClr val="0070C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99542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说明：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当红、黑表笔断开时，电流表中电流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此时表笔间电阻无穷大，所以在表盘上电流零处标电阻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；当红、黑表笔短接时，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调节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使电流表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指针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所以在电流满偏处标电阻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不成比例，欧姆表的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均匀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不均匀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欧姆表偏角越大，表明被测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52320" y="7944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05644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∞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98044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欧姆调零电阻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2333" y="258336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满偏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4024" y="2624891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31276" y="31594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不均匀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6256" y="377701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越小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1162</Words>
  <Application>Microsoft Office PowerPoint</Application>
  <PresentationFormat>全屏显示(16:9)</PresentationFormat>
  <Paragraphs>155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555</cp:revision>
  <dcterms:modified xsi:type="dcterms:W3CDTF">2015-04-29T10:22:40Z</dcterms:modified>
</cp:coreProperties>
</file>